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59" r:id="rId3"/>
    <p:sldId id="260" r:id="rId4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FF3548"/>
    <a:srgbClr val="F87691"/>
    <a:srgbClr val="FCE7BF"/>
    <a:srgbClr val="F8C31C"/>
    <a:srgbClr val="EEA521"/>
    <a:srgbClr val="F5BC1D"/>
    <a:srgbClr val="FDD518"/>
    <a:srgbClr val="FFDD15"/>
    <a:srgbClr val="F9C81B"/>
    <a:srgbClr val="E58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408" autoAdjust="0"/>
    <p:restoredTop sz="86316" autoAdjust="0"/>
  </p:normalViewPr>
  <p:slideViewPr>
    <p:cSldViewPr snapToGrid="0" snapToObjects="1">
      <p:cViewPr>
        <p:scale>
          <a:sx n="150" d="100"/>
          <a:sy n="150" d="100"/>
        </p:scale>
        <p:origin x="-456" y="432"/>
      </p:cViewPr>
      <p:guideLst>
        <p:guide orient="horz" pos="1574"/>
        <p:guide pos="6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interSettings" Target="printerSettings/printerSettings1.bin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Tabelle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Blatt1!$B$1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EEA521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Blatt1!$C$1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F8C31C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Blatt1!$D$1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FDD518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Blatt1!$D$2:$D$5</c:f>
              <c:numCache>
                <c:formatCode>General</c:formatCode>
                <c:ptCount val="4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3926200"/>
        <c:axId val="-2143929304"/>
      </c:barChart>
      <c:catAx>
        <c:axId val="-21439262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Verdana"/>
                <a:cs typeface="Verdana"/>
              </a:defRPr>
            </a:pPr>
            <a:endParaRPr lang="de-DE"/>
          </a:p>
        </c:txPr>
        <c:crossAx val="-2143929304"/>
        <c:crosses val="autoZero"/>
        <c:auto val="1"/>
        <c:lblAlgn val="ctr"/>
        <c:lblOffset val="100"/>
        <c:noMultiLvlLbl val="0"/>
      </c:catAx>
      <c:valAx>
        <c:axId val="-21439293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214392620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Myriad Pro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Blatt1!$B$1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DD518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Blatt1!$C$1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F8C31C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Blatt1!$D$1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EEA521"/>
            </a:solidFill>
            <a:ln>
              <a:noFill/>
            </a:ln>
          </c:spPr>
          <c:invertIfNegative val="0"/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Blatt1!$D$2:$D$5</c:f>
              <c:numCache>
                <c:formatCode>General</c:formatCode>
                <c:ptCount val="4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8646024"/>
        <c:axId val="2088649064"/>
      </c:barChart>
      <c:catAx>
        <c:axId val="20886460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>
                <a:latin typeface="Verdana"/>
                <a:cs typeface="Verdana"/>
              </a:defRPr>
            </a:pPr>
            <a:endParaRPr lang="de-DE"/>
          </a:p>
        </c:txPr>
        <c:crossAx val="2088649064"/>
        <c:crosses val="autoZero"/>
        <c:auto val="1"/>
        <c:lblAlgn val="ctr"/>
        <c:lblOffset val="100"/>
        <c:noMultiLvlLbl val="0"/>
      </c:catAx>
      <c:valAx>
        <c:axId val="208864906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Myriad Pro"/>
              </a:defRPr>
            </a:pPr>
            <a:endParaRPr lang="de-DE"/>
          </a:p>
        </c:txPr>
        <c:crossAx val="208864602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legend>
    <c:plotVisOnly val="1"/>
    <c:dispBlanksAs val="gap"/>
    <c:showDLblsOverMax val="0"/>
  </c:chart>
  <c:txPr>
    <a:bodyPr/>
    <a:lstStyle/>
    <a:p>
      <a:pPr>
        <a:defRPr sz="1400">
          <a:latin typeface="Arial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Blatt1!$B$1</c:f>
              <c:strCache>
                <c:ptCount val="1"/>
                <c:pt idx="0">
                  <c:v>Datenreihe 1</c:v>
                </c:pt>
              </c:strCache>
            </c:strRef>
          </c:tx>
          <c:spPr>
            <a:solidFill>
              <a:srgbClr val="F6BC1C"/>
            </a:solidFill>
          </c:spPr>
          <c:dPt>
            <c:idx val="0"/>
            <c:bubble3D val="0"/>
            <c:spPr>
              <a:solidFill>
                <a:srgbClr val="FDD518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F8C31C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E58324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EEA521"/>
              </a:solidFill>
              <a:ln>
                <a:noFill/>
              </a:ln>
            </c:spPr>
          </c:dPt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Blatt1!$C$1</c:f>
              <c:strCache>
                <c:ptCount val="1"/>
                <c:pt idx="0">
                  <c:v>Datenreihe 2</c:v>
                </c:pt>
              </c:strCache>
            </c:strRef>
          </c:tx>
          <c:spPr>
            <a:solidFill>
              <a:srgbClr val="F6D64F"/>
            </a:solidFill>
          </c:spPr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Blatt1!$D$1</c:f>
              <c:strCache>
                <c:ptCount val="1"/>
                <c:pt idx="0">
                  <c:v>Datenreihe 3</c:v>
                </c:pt>
              </c:strCache>
            </c:strRef>
          </c:tx>
          <c:spPr>
            <a:solidFill>
              <a:srgbClr val="F69715"/>
            </a:solidFill>
            <a:ln>
              <a:solidFill>
                <a:srgbClr val="FF921C"/>
              </a:solidFill>
            </a:ln>
          </c:spPr>
          <c:cat>
            <c:strRef>
              <c:f>Blatt1!$A$2:$A$5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Blatt1!$D$2:$D$5</c:f>
              <c:numCache>
                <c:formatCode>General</c:formatCode>
                <c:ptCount val="4"/>
                <c:pt idx="0">
                  <c:v>2.0</c:v>
                </c:pt>
                <c:pt idx="1">
                  <c:v>2.0</c:v>
                </c:pt>
                <c:pt idx="2">
                  <c:v>3.0</c:v>
                </c:pt>
                <c:pt idx="3">
                  <c:v>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Verdana"/>
              <a:cs typeface="Verdana"/>
            </a:defRPr>
          </a:pPr>
          <a:endParaRPr lang="de-DE"/>
        </a:p>
      </c:txPr>
    </c:legend>
    <c:plotVisOnly val="1"/>
    <c:dispBlanksAs val="zero"/>
    <c:showDLblsOverMax val="0"/>
  </c:chart>
  <c:txPr>
    <a:bodyPr/>
    <a:lstStyle/>
    <a:p>
      <a:pPr>
        <a:defRPr sz="1400">
          <a:latin typeface="Arial"/>
        </a:defRPr>
      </a:pPr>
      <a:endParaRPr lang="de-DE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A356C-CE1E-4446-83BE-E97B6CD27DAB}" type="datetime1">
              <a:rPr lang="de-DE" smtClean="0"/>
              <a:t>25.02.24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smtClean="0"/>
              <a:t>Pemberger Elke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2E034-77A3-1B4C-B8B7-1DCF687C7EE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483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8581C-E789-AF40-B832-7644312C7055}" type="datetime1">
              <a:rPr lang="de-DE" smtClean="0"/>
              <a:t>25.02.24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AT" smtClean="0"/>
              <a:t>Mastertextformat bearbeiten</a:t>
            </a:r>
          </a:p>
          <a:p>
            <a:pPr lvl="1"/>
            <a:r>
              <a:rPr lang="de-AT" smtClean="0"/>
              <a:t>Zweite Ebene</a:t>
            </a:r>
          </a:p>
          <a:p>
            <a:pPr lvl="2"/>
            <a:r>
              <a:rPr lang="de-AT" smtClean="0"/>
              <a:t>Dritte Ebene</a:t>
            </a:r>
          </a:p>
          <a:p>
            <a:pPr lvl="3"/>
            <a:r>
              <a:rPr lang="de-AT" smtClean="0"/>
              <a:t>Vierte Ebene</a:t>
            </a:r>
          </a:p>
          <a:p>
            <a:pPr lvl="4"/>
            <a:r>
              <a:rPr lang="de-AT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smtClean="0"/>
              <a:t>Pemberger Elke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34D96-8A74-AB47-B1DC-391BFD4AA7F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988565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34D96-8A74-AB47-B1DC-391BFD4AA7FB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Pemberger Elke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4818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chart" Target="../charts/chart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chart" Target="../charts/chart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chart" Target="../charts/chart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Rechteck 5"/>
          <p:cNvSpPr/>
          <p:nvPr userDrawn="1"/>
        </p:nvSpPr>
        <p:spPr>
          <a:xfrm>
            <a:off x="0" y="2967189"/>
            <a:ext cx="9144000" cy="900000"/>
          </a:xfrm>
          <a:prstGeom prst="rect">
            <a:avLst/>
          </a:prstGeom>
          <a:solidFill>
            <a:srgbClr val="EEA5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702000" y="3065052"/>
            <a:ext cx="7740000" cy="750455"/>
          </a:xfrm>
          <a:prstGeom prst="rect">
            <a:avLst/>
          </a:prstGeom>
        </p:spPr>
        <p:txBody>
          <a:bodyPr vert="horz" rIns="0" bIns="0">
            <a:noAutofit/>
          </a:bodyPr>
          <a:lstStyle>
            <a:lvl1pPr marL="0" indent="0" algn="ctr">
              <a:buNone/>
              <a:defRPr sz="40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Titel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01675" y="3901795"/>
            <a:ext cx="7740650" cy="877888"/>
          </a:xfrm>
        </p:spPr>
        <p:txBody>
          <a:bodyPr>
            <a:normAutofit/>
          </a:bodyPr>
          <a:lstStyle>
            <a:lvl1pPr algn="ctr">
              <a:buNone/>
              <a:defRPr sz="2000"/>
            </a:lvl1pPr>
          </a:lstStyle>
          <a:p>
            <a:pPr lvl="0"/>
            <a:r>
              <a:rPr lang="de-AT" dirty="0" smtClean="0"/>
              <a:t>Untertitel</a:t>
            </a:r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1674091" y="659245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3" name="Textfeld 2"/>
          <p:cNvSpPr txBox="1"/>
          <p:nvPr userDrawn="1"/>
        </p:nvSpPr>
        <p:spPr>
          <a:xfrm>
            <a:off x="2008909" y="652318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484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querforma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1"/>
            <a:ext cx="7740000" cy="478636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Tabelle querformatig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graphicFrame>
        <p:nvGraphicFramePr>
          <p:cNvPr id="16" name="Tabelle 15"/>
          <p:cNvGraphicFramePr>
            <a:graphicFrameLocks noGrp="1"/>
          </p:cNvGraphicFramePr>
          <p:nvPr userDrawn="1"/>
        </p:nvGraphicFramePr>
        <p:xfrm>
          <a:off x="720000" y="1720275"/>
          <a:ext cx="7740000" cy="4537360"/>
        </p:xfrm>
        <a:graphic>
          <a:graphicData uri="http://schemas.openxmlformats.org/drawingml/2006/table">
            <a:tbl>
              <a:tblPr firstRow="1" bandRow="1" bandCol="1">
                <a:tableStyleId>{912C8C85-51F0-491E-9774-3900AFEF0FD7}</a:tableStyleId>
              </a:tblPr>
              <a:tblGrid>
                <a:gridCol w="1935000"/>
                <a:gridCol w="5805000"/>
              </a:tblGrid>
              <a:tr h="907472">
                <a:tc>
                  <a:txBody>
                    <a:bodyPr/>
                    <a:lstStyle/>
                    <a:p>
                      <a:pPr algn="l"/>
                      <a:r>
                        <a:rPr lang="de-DE" b="1" i="0" baseline="0" dirty="0" smtClean="0">
                          <a:solidFill>
                            <a:schemeClr val="bg1"/>
                          </a:solidFill>
                          <a:latin typeface="Myriad Pro"/>
                        </a:rPr>
                        <a:t> </a:t>
                      </a:r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907472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solidFill>
                          <a:schemeClr val="bg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="0" i="0" baseline="0" dirty="0">
                        <a:solidFill>
                          <a:schemeClr val="tx1"/>
                        </a:solidFill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908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und Überschrift mit 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3654134" y="1631873"/>
            <a:ext cx="4860000" cy="4667625"/>
          </a:xfrm>
        </p:spPr>
        <p:txBody>
          <a:bodyPr lIns="0" tIns="0" r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654134" y="1080000"/>
            <a:ext cx="486000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 smtClean="0"/>
              <a:t>Überschrift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>
          <a:xfrm>
            <a:off x="720000" y="1079499"/>
            <a:ext cx="2700000" cy="52199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4401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Überschriften mit Unterglied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720000" y="1631873"/>
            <a:ext cx="3600000" cy="4667625"/>
          </a:xfrm>
        </p:spPr>
        <p:txBody>
          <a:bodyPr lIns="0" tIns="0" r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6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360000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 smtClean="0"/>
              <a:t>Überschrift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4576273" y="1631873"/>
            <a:ext cx="3600000" cy="4667625"/>
          </a:xfrm>
        </p:spPr>
        <p:txBody>
          <a:bodyPr lIns="0" tIns="0" r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sp>
        <p:nvSpPr>
          <p:cNvPr id="11" name="Textplatzhalter 4"/>
          <p:cNvSpPr>
            <a:spLocks noGrp="1"/>
          </p:cNvSpPr>
          <p:nvPr>
            <p:ph type="body" sz="quarter" idx="13" hasCustomPrompt="1"/>
          </p:nvPr>
        </p:nvSpPr>
        <p:spPr>
          <a:xfrm>
            <a:off x="4576273" y="1080000"/>
            <a:ext cx="360000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 smtClean="0"/>
              <a:t>Überschrift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 rot="5400000" flipH="1" flipV="1">
            <a:off x="1833889" y="3689749"/>
            <a:ext cx="5219498" cy="1588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4401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lkendiagramm senk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m 2"/>
          <p:cNvGraphicFramePr/>
          <p:nvPr userDrawn="1">
            <p:extLst>
              <p:ext uri="{D42A27DB-BD31-4B8C-83A1-F6EECF244321}">
                <p14:modId xmlns:p14="http://schemas.microsoft.com/office/powerpoint/2010/main" val="3305307674"/>
              </p:ext>
            </p:extLst>
          </p:nvPr>
        </p:nvGraphicFramePr>
        <p:xfrm>
          <a:off x="720000" y="1940069"/>
          <a:ext cx="7677727" cy="419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181850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 sz="2600"/>
            </a:lvl1pPr>
          </a:lstStyle>
          <a:p>
            <a:pPr lvl="0"/>
            <a:r>
              <a:rPr lang="de-AT" dirty="0" smtClean="0"/>
              <a:t>Diagrammtitel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6953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lkendiagramm waagre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 userDrawn="1">
            <p:extLst>
              <p:ext uri="{D42A27DB-BD31-4B8C-83A1-F6EECF244321}">
                <p14:modId xmlns:p14="http://schemas.microsoft.com/office/powerpoint/2010/main" val="1636914108"/>
              </p:ext>
            </p:extLst>
          </p:nvPr>
        </p:nvGraphicFramePr>
        <p:xfrm>
          <a:off x="720000" y="1980000"/>
          <a:ext cx="7677727" cy="419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19999" y="1080000"/>
            <a:ext cx="7419545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 smtClean="0"/>
              <a:t>Diagrammtitel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346131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rten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"/>
          <p:cNvGraphicFramePr/>
          <p:nvPr userDrawn="1">
            <p:extLst>
              <p:ext uri="{D42A27DB-BD31-4B8C-83A1-F6EECF244321}">
                <p14:modId xmlns:p14="http://schemas.microsoft.com/office/powerpoint/2010/main" val="1935001718"/>
              </p:ext>
            </p:extLst>
          </p:nvPr>
        </p:nvGraphicFramePr>
        <p:xfrm>
          <a:off x="438150" y="1951615"/>
          <a:ext cx="7677727" cy="4190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19999" y="1080000"/>
            <a:ext cx="7395877" cy="551874"/>
          </a:xfrm>
        </p:spPr>
        <p:txBody>
          <a:bodyPr tIns="0" rIns="0" bIns="0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de-AT" dirty="0" smtClean="0"/>
              <a:t>Diagrammtitel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466614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n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Rechteck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EA5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de-DE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02000" y="2715935"/>
            <a:ext cx="7740000" cy="1426130"/>
          </a:xfrm>
          <a:prstGeom prst="rect">
            <a:avLst/>
          </a:prstGeom>
        </p:spPr>
        <p:txBody>
          <a:bodyPr vert="horz" rIns="0" bIns="0">
            <a:noAutofit/>
          </a:bodyPr>
          <a:lstStyle>
            <a:lvl1pPr marL="0" indent="0" algn="ctr">
              <a:buNone/>
              <a:defRPr sz="80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PAUSE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: Überschrift dreizeilig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094" y="2597728"/>
            <a:ext cx="8290646" cy="935190"/>
          </a:xfrm>
          <a:prstGeom prst="rect">
            <a:avLst/>
          </a:prstGeom>
        </p:spPr>
        <p:txBody>
          <a:bodyPr vert="horz" tIns="0" rIns="0" bIns="0"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5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Titel</a:t>
            </a:r>
          </a:p>
          <a:p>
            <a:pPr lvl="0"/>
            <a:r>
              <a:rPr lang="de-AT" dirty="0" smtClean="0"/>
              <a:t>Überschrift</a:t>
            </a:r>
          </a:p>
          <a:p>
            <a:pPr lvl="0"/>
            <a:r>
              <a:rPr lang="de-AT" dirty="0" smtClean="0"/>
              <a:t>dreizeilig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2094" y="3671457"/>
            <a:ext cx="8290646" cy="750455"/>
          </a:xfrm>
          <a:prstGeom prst="rect">
            <a:avLst/>
          </a:prstGeom>
        </p:spPr>
        <p:txBody>
          <a:bodyPr vert="horz" tIns="0" rIns="0" bIns="0">
            <a:noAutofit/>
          </a:bodyPr>
          <a:lstStyle>
            <a:lvl1pPr marL="0" indent="0" algn="ctr">
              <a:buNone/>
              <a:defRPr sz="20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Untertitel</a:t>
            </a: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62094" y="3613732"/>
            <a:ext cx="8290646" cy="1588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84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kapitel mit 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62094" y="2597728"/>
            <a:ext cx="8290646" cy="935190"/>
          </a:xfrm>
          <a:prstGeom prst="rect">
            <a:avLst/>
          </a:prstGeom>
        </p:spPr>
        <p:txBody>
          <a:bodyPr vert="horz" tIns="0" rIns="0" bIns="0"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35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Unterkapitel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62094" y="3671457"/>
            <a:ext cx="8290646" cy="750455"/>
          </a:xfrm>
          <a:prstGeom prst="rect">
            <a:avLst/>
          </a:prstGeom>
        </p:spPr>
        <p:txBody>
          <a:bodyPr vert="horz" tIns="0" rIns="0" bIns="0">
            <a:noAutofit/>
          </a:bodyPr>
          <a:lstStyle>
            <a:lvl1pPr marL="0" indent="0" algn="ctr">
              <a:buNone/>
              <a:defRPr sz="20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Untertitel</a:t>
            </a:r>
          </a:p>
        </p:txBody>
      </p:sp>
      <p:cxnSp>
        <p:nvCxnSpPr>
          <p:cNvPr id="7" name="Gerade Verbindung 6"/>
          <p:cNvCxnSpPr/>
          <p:nvPr userDrawn="1"/>
        </p:nvCxnSpPr>
        <p:spPr>
          <a:xfrm>
            <a:off x="462094" y="3613732"/>
            <a:ext cx="8290646" cy="1588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84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1"/>
          </p:nvPr>
        </p:nvSpPr>
        <p:spPr>
          <a:xfrm>
            <a:off x="720000" y="1080000"/>
            <a:ext cx="7662000" cy="551874"/>
          </a:xfrm>
        </p:spPr>
        <p:txBody>
          <a:bodyPr tIns="0" rIns="0" bIns="0" anchor="t" anchorCtr="0">
            <a:noAutofit/>
          </a:bodyPr>
          <a:lstStyle>
            <a:lvl1pPr marL="0" indent="0">
              <a:buNone/>
              <a:defRPr sz="2600"/>
            </a:lvl1pPr>
          </a:lstStyle>
          <a:p>
            <a:pPr lvl="0"/>
            <a:endParaRPr lang="de-AT" dirty="0" smtClean="0"/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720000" y="1631874"/>
            <a:ext cx="7662000" cy="464885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 algn="ctr">
              <a:buNone/>
              <a:defRPr sz="4400" b="1"/>
            </a:lvl1pPr>
          </a:lstStyle>
          <a:p>
            <a:pPr lvl="0"/>
            <a:endParaRPr lang="de-DE" dirty="0" smtClean="0"/>
          </a:p>
          <a:p>
            <a:pPr lvl="0"/>
            <a:endParaRPr lang="de-DE" dirty="0" smtClean="0"/>
          </a:p>
          <a:p>
            <a:pPr lvl="0"/>
            <a:r>
              <a:rPr lang="de-DE" dirty="0" smtClean="0"/>
              <a:t>Teilchenkräfte</a:t>
            </a:r>
          </a:p>
        </p:txBody>
      </p:sp>
    </p:spTree>
    <p:extLst>
      <p:ext uri="{BB962C8B-B14F-4D97-AF65-F5344CB8AC3E}">
        <p14:creationId xmlns:p14="http://schemas.microsoft.com/office/powerpoint/2010/main" val="819836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zweizeilig mit Gliederung d. Prä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720000" y="2164672"/>
            <a:ext cx="7608910" cy="4032000"/>
          </a:xfrm>
        </p:spPr>
        <p:txBody>
          <a:bodyPr lIns="0" tIns="0" rIns="0" bIns="0">
            <a:noAutofit/>
          </a:bodyPr>
          <a:lstStyle>
            <a:lvl1pPr>
              <a:defRPr sz="2400"/>
            </a:lvl1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</p:txBody>
      </p:sp>
      <p:cxnSp>
        <p:nvCxnSpPr>
          <p:cNvPr id="10" name="Gerade Verbindung 9"/>
          <p:cNvCxnSpPr/>
          <p:nvPr userDrawn="1"/>
        </p:nvCxnSpPr>
        <p:spPr>
          <a:xfrm>
            <a:off x="720000" y="2006997"/>
            <a:ext cx="7608910" cy="0"/>
          </a:xfrm>
          <a:prstGeom prst="line">
            <a:avLst/>
          </a:prstGeom>
          <a:ln w="12700">
            <a:solidFill>
              <a:srgbClr val="EEA521"/>
            </a:solidFill>
          </a:ln>
          <a:effectLst>
            <a:outerShdw blurRad="50800" dist="12700" dir="5400000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1382" y="6443330"/>
            <a:ext cx="512618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Myriad Pro"/>
                <a:cs typeface="Myriad Pro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4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964550"/>
            <a:ext cx="7608910" cy="916056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Überschrift zweizeilig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de-AT" dirty="0" smtClean="0"/>
              <a:t>Überschrift zweizeilig</a:t>
            </a:r>
          </a:p>
        </p:txBody>
      </p:sp>
    </p:spTree>
    <p:extLst>
      <p:ext uri="{BB962C8B-B14F-4D97-AF65-F5344CB8AC3E}">
        <p14:creationId xmlns:p14="http://schemas.microsoft.com/office/powerpoint/2010/main" val="2224052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Bild zum Einfü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740000" cy="750455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Überschrift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720000" y="2008909"/>
            <a:ext cx="7740000" cy="430645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7908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Tabelle zum Einfü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740000" cy="750455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Überschrift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3" name="Tabellenplatzhalter 2"/>
          <p:cNvSpPr>
            <a:spLocks noGrp="1"/>
          </p:cNvSpPr>
          <p:nvPr>
            <p:ph type="tbl" sz="quarter" idx="14"/>
          </p:nvPr>
        </p:nvSpPr>
        <p:spPr>
          <a:xfrm>
            <a:off x="720000" y="1973786"/>
            <a:ext cx="7740000" cy="430694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054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Diagramm zum Einfü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0"/>
            <a:ext cx="7740000" cy="750455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Überschrift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Diagrammplatzhalter 7"/>
          <p:cNvSpPr>
            <a:spLocks noGrp="1"/>
          </p:cNvSpPr>
          <p:nvPr>
            <p:ph type="chart" sz="quarter" idx="12"/>
          </p:nvPr>
        </p:nvSpPr>
        <p:spPr>
          <a:xfrm>
            <a:off x="720000" y="1974706"/>
            <a:ext cx="7740000" cy="43175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0928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hochforma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20000" y="1080001"/>
            <a:ext cx="7740000" cy="478636"/>
          </a:xfrm>
          <a:prstGeom prst="rect">
            <a:avLst/>
          </a:prstGeom>
        </p:spPr>
        <p:txBody>
          <a:bodyPr vert="horz" tIns="0" rIns="0" bIns="0" anchor="t">
            <a:noAutofit/>
          </a:bodyPr>
          <a:lstStyle>
            <a:lvl1pPr marL="0" indent="0">
              <a:buNone/>
              <a:defRPr sz="2600" b="0" i="0">
                <a:latin typeface="Verdana"/>
                <a:cs typeface="Verdana"/>
              </a:defRPr>
            </a:lvl1pPr>
          </a:lstStyle>
          <a:p>
            <a:pPr lvl="0"/>
            <a:r>
              <a:rPr lang="de-AT" dirty="0" smtClean="0"/>
              <a:t>Tabelle hochformatig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2800" y="6443330"/>
            <a:ext cx="511200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fld id="{74462534-6A10-4166-9018-095186DF70EC}" type="slidenum">
              <a:rPr lang="de-AT" smtClean="0"/>
              <a:pPr/>
              <a:t>‹Nr.›</a:t>
            </a:fld>
            <a:endParaRPr lang="de-AT" dirty="0"/>
          </a:p>
        </p:txBody>
      </p:sp>
      <p:graphicFrame>
        <p:nvGraphicFramePr>
          <p:cNvPr id="16" name="Tabelle 15"/>
          <p:cNvGraphicFramePr>
            <a:graphicFrameLocks noGrp="1"/>
          </p:cNvGraphicFramePr>
          <p:nvPr userDrawn="1"/>
        </p:nvGraphicFramePr>
        <p:xfrm>
          <a:off x="720000" y="1720275"/>
          <a:ext cx="7740000" cy="4537360"/>
        </p:xfrm>
        <a:graphic>
          <a:graphicData uri="http://schemas.openxmlformats.org/drawingml/2006/table">
            <a:tbl>
              <a:tblPr firstRow="1" bandRow="1" bandCol="1">
                <a:tableStyleId>{912C8C85-51F0-491E-9774-3900AFEF0FD7}</a:tableStyleId>
              </a:tblPr>
              <a:tblGrid>
                <a:gridCol w="1935000"/>
                <a:gridCol w="1935000"/>
                <a:gridCol w="1935000"/>
                <a:gridCol w="1935000"/>
              </a:tblGrid>
              <a:tr h="453736"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de-DE" b="1" i="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A521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  <a:tr h="453736"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600" baseline="0" dirty="0">
                        <a:latin typeface="Myriad Pro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7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7908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pn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>
          <a:xfrm>
            <a:off x="720000" y="1080000"/>
            <a:ext cx="7528353" cy="4525963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de-AT" dirty="0" smtClean="0"/>
              <a:t>Überschrift</a:t>
            </a:r>
          </a:p>
          <a:p>
            <a:pPr lvl="1"/>
            <a:r>
              <a:rPr lang="de-AT" dirty="0" smtClean="0"/>
              <a:t>Zweite Ebene</a:t>
            </a:r>
          </a:p>
          <a:p>
            <a:pPr lvl="2"/>
            <a:r>
              <a:rPr lang="de-AT" dirty="0" smtClean="0"/>
              <a:t>Dritte Ebene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31382" y="6443330"/>
            <a:ext cx="512618" cy="235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Verdana"/>
                <a:cs typeface="Verdana"/>
              </a:defRPr>
            </a:lvl1pPr>
          </a:lstStyle>
          <a:p>
            <a:r>
              <a:rPr lang="de-AT" dirty="0" smtClean="0"/>
              <a:t>1</a:t>
            </a:r>
            <a:endParaRPr lang="de-AT" dirty="0"/>
          </a:p>
        </p:txBody>
      </p:sp>
      <p:sp>
        <p:nvSpPr>
          <p:cNvPr id="7" name="Foliennummernplatzhalter 5"/>
          <p:cNvSpPr txBox="1">
            <a:spLocks/>
          </p:cNvSpPr>
          <p:nvPr/>
        </p:nvSpPr>
        <p:spPr>
          <a:xfrm>
            <a:off x="360000" y="6443330"/>
            <a:ext cx="7528353" cy="23561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de-DE"/>
            </a:defPPr>
            <a:lvl1pPr marL="0" algn="l" defTabSz="4572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800" b="0" i="0" dirty="0" smtClean="0">
                <a:latin typeface="Verdana"/>
                <a:cs typeface="Verdana"/>
              </a:rPr>
              <a:t>E</a:t>
            </a:r>
            <a:r>
              <a:rPr lang="de-AT" sz="800" b="0" i="0" dirty="0" smtClean="0">
                <a:latin typeface="Verdana"/>
                <a:cs typeface="Verdana"/>
              </a:rPr>
              <a:t>rstellt von: Christina Karl</a:t>
            </a:r>
            <a:endParaRPr lang="de-AT" sz="800" b="0" i="0" dirty="0">
              <a:latin typeface="Verdana"/>
              <a:cs typeface="Verdana"/>
            </a:endParaRPr>
          </a:p>
        </p:txBody>
      </p:sp>
      <p:pic>
        <p:nvPicPr>
          <p:cNvPr id="8" name="Bild 7" descr="RZ_veri_ppt_120503-2-2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96451" y="0"/>
            <a:ext cx="2447549" cy="213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60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30" r:id="rId2"/>
    <p:sldLayoutId id="2147483698" r:id="rId3"/>
    <p:sldLayoutId id="2147483733" r:id="rId4"/>
    <p:sldLayoutId id="2147483662" r:id="rId5"/>
    <p:sldLayoutId id="2147483699" r:id="rId6"/>
    <p:sldLayoutId id="2147483731" r:id="rId7"/>
    <p:sldLayoutId id="2147483732" r:id="rId8"/>
    <p:sldLayoutId id="2147483727" r:id="rId9"/>
    <p:sldLayoutId id="2147483728" r:id="rId10"/>
    <p:sldLayoutId id="2147483656" r:id="rId11"/>
    <p:sldLayoutId id="2147483723" r:id="rId12"/>
    <p:sldLayoutId id="2147483678" r:id="rId13"/>
    <p:sldLayoutId id="2147483688" r:id="rId14"/>
    <p:sldLayoutId id="2147483689" r:id="rId15"/>
    <p:sldLayoutId id="2147483729" r:id="rId1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2600" b="0" i="0" kern="1200">
          <a:solidFill>
            <a:schemeClr val="tx1"/>
          </a:solidFill>
          <a:latin typeface="Verdana"/>
          <a:ea typeface="+mn-ea"/>
          <a:cs typeface="Verdana"/>
        </a:defRPr>
      </a:lvl1pPr>
      <a:lvl2pPr marL="715963" indent="-265113" algn="l" defTabSz="457200" rtl="0" eaLnBrk="1" latinLnBrk="0" hangingPunct="1">
        <a:spcBef>
          <a:spcPct val="20000"/>
        </a:spcBef>
        <a:buClrTx/>
        <a:buSzPct val="100000"/>
        <a:buFont typeface="Symbol" charset="2"/>
        <a:buChar char="-"/>
        <a:defRPr sz="2000" b="0" i="0" kern="1200">
          <a:solidFill>
            <a:schemeClr val="tx1"/>
          </a:solidFill>
          <a:latin typeface="Verdana"/>
          <a:ea typeface="+mn-ea"/>
          <a:cs typeface="Myriad Pro"/>
        </a:defRPr>
      </a:lvl2pPr>
      <a:lvl3pPr marL="900113" indent="-184150" algn="l" defTabSz="457200" rtl="0" eaLnBrk="1" latinLnBrk="0" hangingPunct="1">
        <a:spcBef>
          <a:spcPct val="20000"/>
        </a:spcBef>
        <a:buClrTx/>
        <a:buSzPct val="100000"/>
        <a:buFont typeface="Arial"/>
        <a:buChar char="•"/>
        <a:defRPr sz="1800" b="0" i="0" kern="1200">
          <a:solidFill>
            <a:schemeClr val="tx1"/>
          </a:solidFill>
          <a:latin typeface="Verdana"/>
          <a:ea typeface="+mn-ea"/>
          <a:cs typeface="Myriad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accent1">
                    <a:lumMod val="75000"/>
                  </a:schemeClr>
                </a:solidFill>
              </a:rPr>
              <a:t>Wer bin ich?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720000" y="2203664"/>
            <a:ext cx="7608910" cy="486428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</a:t>
            </a:r>
            <a:r>
              <a:rPr lang="de-AT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de-DE" dirty="0" smtClean="0">
                <a:sym typeface="Wingdings"/>
              </a:rPr>
              <a:t>Ich komme aus dem Schwarzwald (D).</a:t>
            </a:r>
            <a:endParaRPr lang="de-DE" sz="900" dirty="0" smtClean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b="1" dirty="0" smtClean="0">
                <a:solidFill>
                  <a:srgbClr val="376092"/>
                </a:solidFill>
              </a:rPr>
              <a:t>Schrittweise dem Rätsel auf der Spur!</a:t>
            </a:r>
          </a:p>
          <a:p>
            <a:r>
              <a:rPr lang="de-DE" sz="1600" b="1" dirty="0" smtClean="0"/>
              <a:t>Sobald du denkst die Lösung zu kennen, notiere sie mit der Satznummer!</a:t>
            </a:r>
            <a:endParaRPr lang="de-DE" sz="1600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8215075" y="6264065"/>
            <a:ext cx="657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 smtClean="0"/>
              <a:t>2</a:t>
            </a:r>
            <a:endParaRPr lang="de-DE" sz="1400" dirty="0"/>
          </a:p>
        </p:txBody>
      </p:sp>
      <p:sp>
        <p:nvSpPr>
          <p:cNvPr id="6" name="Textplatzhalter 1"/>
          <p:cNvSpPr txBox="1">
            <a:spLocks/>
          </p:cNvSpPr>
          <p:nvPr/>
        </p:nvSpPr>
        <p:spPr>
          <a:xfrm>
            <a:off x="720000" y="2808649"/>
            <a:ext cx="7608910" cy="486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715963" indent="-265113" algn="l" defTabSz="457200" rtl="0" eaLnBrk="1" latinLnBrk="0" hangingPunct="1">
              <a:spcBef>
                <a:spcPct val="20000"/>
              </a:spcBef>
              <a:buClrTx/>
              <a:buSzPct val="100000"/>
              <a:buFont typeface="Symbol" charset="2"/>
              <a:buChar char="-"/>
              <a:defRPr sz="20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2pPr>
            <a:lvl3pPr marL="900113" indent="-184150" algn="l" defTabSz="457200" rtl="0" eaLnBrk="1" latinLnBrk="0" hangingPunct="1">
              <a:spcBef>
                <a:spcPct val="20000"/>
              </a:spcBef>
              <a:buClrTx/>
              <a:buSzPct val="100000"/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</a:t>
            </a:r>
            <a:r>
              <a:rPr lang="de-DE" dirty="0" smtClean="0"/>
              <a:t> Zehn europäische Staaten haben Anteil an mir.</a:t>
            </a:r>
            <a:endParaRPr lang="de-DE" sz="900" dirty="0" smtClean="0"/>
          </a:p>
          <a:p>
            <a:pPr marL="0" indent="0">
              <a:buFontTx/>
              <a:buNone/>
            </a:pPr>
            <a:endParaRPr lang="de-DE" sz="900" dirty="0" smtClean="0"/>
          </a:p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7" name="Textplatzhalter 1"/>
          <p:cNvSpPr txBox="1">
            <a:spLocks/>
          </p:cNvSpPr>
          <p:nvPr/>
        </p:nvSpPr>
        <p:spPr>
          <a:xfrm>
            <a:off x="720000" y="3414008"/>
            <a:ext cx="7608910" cy="486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715963" indent="-265113" algn="l" defTabSz="457200" rtl="0" eaLnBrk="1" latinLnBrk="0" hangingPunct="1">
              <a:spcBef>
                <a:spcPct val="20000"/>
              </a:spcBef>
              <a:buClrTx/>
              <a:buSzPct val="100000"/>
              <a:buFont typeface="Symbol" charset="2"/>
              <a:buChar char="-"/>
              <a:defRPr sz="20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2pPr>
            <a:lvl3pPr marL="900113" indent="-184150" algn="l" defTabSz="457200" rtl="0" eaLnBrk="1" latinLnBrk="0" hangingPunct="1">
              <a:spcBef>
                <a:spcPct val="20000"/>
              </a:spcBef>
              <a:buClrTx/>
              <a:buSzPct val="100000"/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</a:t>
            </a:r>
            <a:r>
              <a:rPr lang="de-DE" dirty="0" smtClean="0"/>
              <a:t> Ich bin in Europa der zweitlängste meiner Art. </a:t>
            </a:r>
            <a:endParaRPr lang="de-DE" sz="900" dirty="0" smtClean="0"/>
          </a:p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8" name="Textplatzhalter 1"/>
          <p:cNvSpPr txBox="1">
            <a:spLocks/>
          </p:cNvSpPr>
          <p:nvPr/>
        </p:nvSpPr>
        <p:spPr>
          <a:xfrm>
            <a:off x="719999" y="4112556"/>
            <a:ext cx="7764715" cy="486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715963" indent="-265113" algn="l" defTabSz="457200" rtl="0" eaLnBrk="1" latinLnBrk="0" hangingPunct="1">
              <a:spcBef>
                <a:spcPct val="20000"/>
              </a:spcBef>
              <a:buClrTx/>
              <a:buSzPct val="100000"/>
              <a:buFont typeface="Symbol" charset="2"/>
              <a:buChar char="-"/>
              <a:defRPr sz="20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2pPr>
            <a:lvl3pPr marL="900113" indent="-184150" algn="l" defTabSz="457200" rtl="0" eaLnBrk="1" latinLnBrk="0" hangingPunct="1">
              <a:spcBef>
                <a:spcPct val="20000"/>
              </a:spcBef>
              <a:buClrTx/>
              <a:buSzPct val="100000"/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</a:t>
            </a:r>
            <a:r>
              <a:rPr lang="de-DE" dirty="0" smtClean="0"/>
              <a:t> Ich bin 2 900 km lang.</a:t>
            </a:r>
            <a:endParaRPr lang="de-DE" sz="900" dirty="0" smtClean="0"/>
          </a:p>
          <a:p>
            <a:pPr marL="0" indent="0">
              <a:buFontTx/>
              <a:buNone/>
            </a:pPr>
            <a:endParaRPr lang="de-DE" sz="900" dirty="0" smtClean="0"/>
          </a:p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9" name="Textplatzhalter 1"/>
          <p:cNvSpPr txBox="1">
            <a:spLocks/>
          </p:cNvSpPr>
          <p:nvPr/>
        </p:nvSpPr>
        <p:spPr>
          <a:xfrm>
            <a:off x="720000" y="4741423"/>
            <a:ext cx="7608910" cy="4864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715963" indent="-265113" algn="l" defTabSz="457200" rtl="0" eaLnBrk="1" latinLnBrk="0" hangingPunct="1">
              <a:spcBef>
                <a:spcPct val="20000"/>
              </a:spcBef>
              <a:buClrTx/>
              <a:buSzPct val="100000"/>
              <a:buFont typeface="Symbol" charset="2"/>
              <a:buChar char="-"/>
              <a:defRPr sz="20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2pPr>
            <a:lvl3pPr marL="900113" indent="-184150" algn="l" defTabSz="457200" rtl="0" eaLnBrk="1" latinLnBrk="0" hangingPunct="1">
              <a:spcBef>
                <a:spcPct val="20000"/>
              </a:spcBef>
              <a:buClrTx/>
              <a:buSzPct val="100000"/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</a:t>
            </a:r>
            <a:r>
              <a:rPr lang="de-DE" dirty="0" smtClean="0"/>
              <a:t> Ich bin ein uralter Verkehrsweg.</a:t>
            </a:r>
            <a:endParaRPr lang="de-DE" sz="900" dirty="0" smtClean="0"/>
          </a:p>
          <a:p>
            <a:pPr marL="0" indent="0">
              <a:buFontTx/>
              <a:buNone/>
            </a:pPr>
            <a:endParaRPr lang="de-DE" sz="900" dirty="0" smtClean="0"/>
          </a:p>
          <a:p>
            <a:pPr marL="0" indent="0">
              <a:buFontTx/>
              <a:buNone/>
            </a:pP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12" name="Textplatzhalter 1"/>
          <p:cNvSpPr txBox="1">
            <a:spLocks/>
          </p:cNvSpPr>
          <p:nvPr/>
        </p:nvSpPr>
        <p:spPr>
          <a:xfrm>
            <a:off x="720000" y="5443188"/>
            <a:ext cx="7608910" cy="4585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57200" indent="-457200" algn="l" defTabSz="4572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Verdana"/>
                <a:ea typeface="+mn-ea"/>
                <a:cs typeface="Verdana"/>
              </a:defRPr>
            </a:lvl1pPr>
            <a:lvl2pPr marL="715963" indent="-265113" algn="l" defTabSz="457200" rtl="0" eaLnBrk="1" latinLnBrk="0" hangingPunct="1">
              <a:spcBef>
                <a:spcPct val="20000"/>
              </a:spcBef>
              <a:buClrTx/>
              <a:buSzPct val="100000"/>
              <a:buFont typeface="Symbol" charset="2"/>
              <a:buChar char="-"/>
              <a:defRPr sz="20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2pPr>
            <a:lvl3pPr marL="900113" indent="-184150" algn="l" defTabSz="457200" rtl="0" eaLnBrk="1" latinLnBrk="0" hangingPunct="1">
              <a:spcBef>
                <a:spcPct val="20000"/>
              </a:spcBef>
              <a:buClrTx/>
              <a:buSzPct val="100000"/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Verdana"/>
                <a:ea typeface="+mn-ea"/>
                <a:cs typeface="Myriad Pro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solidFill>
                  <a:schemeClr val="accent1">
                    <a:lumMod val="75000"/>
                  </a:schemeClr>
                </a:solidFill>
                <a:sym typeface="Wingdings"/>
              </a:rPr>
              <a:t></a:t>
            </a:r>
            <a:r>
              <a:rPr lang="de-DE" dirty="0" smtClean="0"/>
              <a:t> Mein „Ende“ ist im Schwarzen Meer.</a:t>
            </a:r>
            <a:endParaRPr lang="de-DE" sz="900" dirty="0" smtClean="0"/>
          </a:p>
          <a:p>
            <a:pPr marL="0" indent="0">
              <a:buFontTx/>
              <a:buNone/>
            </a:pPr>
            <a:endParaRPr lang="de-DE" sz="900" dirty="0" smtClean="0"/>
          </a:p>
          <a:p>
            <a:pPr marL="0" indent="0">
              <a:buFontTx/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60251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  <p:bldP spid="7" grpId="0" build="p"/>
      <p:bldP spid="8" grpId="0" build="p"/>
      <p:bldP spid="9" grpId="0" uiExpand="1" build="p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61816" y="357999"/>
            <a:ext cx="7088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F9C81B"/>
                </a:solidFill>
              </a:rPr>
              <a:t>LÖSUNG</a:t>
            </a:r>
            <a:endParaRPr lang="de-DE" sz="36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 dirty="0" smtClean="0"/>
              <a:t>3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514923" y="1951182"/>
            <a:ext cx="8116459" cy="1107996"/>
          </a:xfrm>
          <a:prstGeom prst="rect">
            <a:avLst/>
          </a:prstGeom>
          <a:solidFill>
            <a:srgbClr val="95B3D7"/>
          </a:solidFill>
          <a:ln w="38100" cmpd="sng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de-DE" sz="2400" dirty="0">
              <a:latin typeface="Verdana"/>
              <a:cs typeface="Verdana"/>
            </a:endParaRPr>
          </a:p>
          <a:p>
            <a:pPr algn="ctr"/>
            <a:r>
              <a:rPr lang="de-DE" sz="2400" dirty="0" smtClean="0">
                <a:latin typeface="Verdana"/>
                <a:cs typeface="Verdana"/>
              </a:rPr>
              <a:t>Die Donau</a:t>
            </a:r>
          </a:p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1905001" y="4727831"/>
            <a:ext cx="67263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>
                <a:sym typeface="Wingdings"/>
              </a:rPr>
              <a:t>Auch die Donau ist ein Fluss mit mehreren </a:t>
            </a:r>
            <a:r>
              <a:rPr lang="de-DE" sz="2000" b="1" dirty="0" smtClean="0">
                <a:sym typeface="Wingdings"/>
              </a:rPr>
              <a:t>Anrainerstaaten</a:t>
            </a:r>
            <a:r>
              <a:rPr lang="de-DE" sz="2000" dirty="0" smtClean="0">
                <a:sym typeface="Wingdings"/>
              </a:rPr>
              <a:t>. Dies kann zu Nutzungskonflikten führen. Welche Gründe das sein können erfährst in deinem </a:t>
            </a:r>
            <a:r>
              <a:rPr lang="de-DE" sz="2000" b="1" dirty="0" err="1" smtClean="0">
                <a:sym typeface="Wingdings"/>
              </a:rPr>
              <a:t>GwB</a:t>
            </a:r>
            <a:r>
              <a:rPr lang="de-DE" sz="2000" b="1" dirty="0" smtClean="0">
                <a:sym typeface="Wingdings"/>
              </a:rPr>
              <a:t> Buch ab S. 13</a:t>
            </a:r>
            <a:r>
              <a:rPr lang="de-DE" sz="2000" dirty="0" smtClean="0">
                <a:sym typeface="Wingdings"/>
              </a:rPr>
              <a:t>!</a:t>
            </a:r>
            <a:endParaRPr lang="de-DE" sz="2000" dirty="0"/>
          </a:p>
        </p:txBody>
      </p:sp>
      <p:sp>
        <p:nvSpPr>
          <p:cNvPr id="3" name="Textfeld 2"/>
          <p:cNvSpPr txBox="1"/>
          <p:nvPr/>
        </p:nvSpPr>
        <p:spPr>
          <a:xfrm>
            <a:off x="1219200" y="4996190"/>
            <a:ext cx="636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 smtClean="0">
                <a:sym typeface="Wingdings"/>
              </a:rPr>
              <a:t></a:t>
            </a:r>
            <a:endParaRPr lang="de-DE" sz="3600" b="1" dirty="0"/>
          </a:p>
        </p:txBody>
      </p:sp>
    </p:spTree>
    <p:extLst>
      <p:ext uri="{BB962C8B-B14F-4D97-AF65-F5344CB8AC3E}">
        <p14:creationId xmlns:p14="http://schemas.microsoft.com/office/powerpoint/2010/main" val="2369957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VERITAS_Folienmaster2013_Verdana">
  <a:themeElements>
    <a:clrScheme name="Benutzerdefiniert 1">
      <a:dk1>
        <a:srgbClr val="0C190B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A8AAA5254494F42AA9C0705EC04EA9E" ma:contentTypeVersion="18" ma:contentTypeDescription="Ein neues Dokument erstellen." ma:contentTypeScope="" ma:versionID="a00ae57cb336447efd65b75ccd503ce0">
  <xsd:schema xmlns:xsd="http://www.w3.org/2001/XMLSchema" xmlns:xs="http://www.w3.org/2001/XMLSchema" xmlns:p="http://schemas.microsoft.com/office/2006/metadata/properties" xmlns:ns2="6e588711-d2a0-4a74-a7d2-8614e1daea8a" xmlns:ns3="a9c84421-597c-4a2c-ba33-ddf8faea93f7" targetNamespace="http://schemas.microsoft.com/office/2006/metadata/properties" ma:root="true" ma:fieldsID="4892edf3d0c910eeb139dca52fcf2955" ns2:_="" ns3:_="">
    <xsd:import namespace="6e588711-d2a0-4a74-a7d2-8614e1daea8a"/>
    <xsd:import namespace="a9c84421-597c-4a2c-ba33-ddf8faea93f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88711-d2a0-4a74-a7d2-8614e1daea8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d539a656-fca7-4249-93aa-2cb64ab32901}" ma:internalName="TaxCatchAll" ma:showField="CatchAllData" ma:web="6e588711-d2a0-4a74-a7d2-8614e1daea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c84421-597c-4a2c-ba33-ddf8faea93f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Bildmarkierungen" ma:readOnly="false" ma:fieldId="{5cf76f15-5ced-4ddc-b409-7134ff3c332f}" ma:taxonomyMulti="true" ma:sspId="69ce455e-ab7e-4aa1-9b99-d8179879f2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c84421-597c-4a2c-ba33-ddf8faea93f7">
      <Terms xmlns="http://schemas.microsoft.com/office/infopath/2007/PartnerControls"/>
    </lcf76f155ced4ddcb4097134ff3c332f>
    <TaxCatchAll xmlns="6e588711-d2a0-4a74-a7d2-8614e1daea8a" xsi:nil="true"/>
  </documentManagement>
</p:properties>
</file>

<file path=customXml/itemProps1.xml><?xml version="1.0" encoding="utf-8"?>
<ds:datastoreItem xmlns:ds="http://schemas.openxmlformats.org/officeDocument/2006/customXml" ds:itemID="{CDBC087F-6A09-4159-9D32-FD15257B407C}"/>
</file>

<file path=customXml/itemProps2.xml><?xml version="1.0" encoding="utf-8"?>
<ds:datastoreItem xmlns:ds="http://schemas.openxmlformats.org/officeDocument/2006/customXml" ds:itemID="{8C20A4C0-D93B-40E7-93D6-AB211A2F18C7}"/>
</file>

<file path=customXml/itemProps3.xml><?xml version="1.0" encoding="utf-8"?>
<ds:datastoreItem xmlns:ds="http://schemas.openxmlformats.org/officeDocument/2006/customXml" ds:itemID="{4571311B-86A0-4B41-9D75-5EBE203EC140}"/>
</file>

<file path=customXml/itemProps4.xml><?xml version="1.0" encoding="utf-8"?>
<ds:datastoreItem xmlns:ds="http://schemas.openxmlformats.org/officeDocument/2006/customXml" ds:itemID="{614E5E7F-6C60-4FAC-98E5-CF8D28D85675}"/>
</file>

<file path=docProps/app.xml><?xml version="1.0" encoding="utf-8"?>
<Properties xmlns="http://schemas.openxmlformats.org/officeDocument/2006/extended-properties" xmlns:vt="http://schemas.openxmlformats.org/officeDocument/2006/docPropsVTypes">
  <Template>VERITAS_Folienmaster2013_Verdana</Template>
  <TotalTime>0</TotalTime>
  <Words>120</Words>
  <Application>Microsoft Macintosh PowerPoint</Application>
  <PresentationFormat>Bildschirmpräsentation (4:3)</PresentationFormat>
  <Paragraphs>20</Paragraphs>
  <Slides>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VERITAS_Folienmaster2013_Verdana</vt:lpstr>
      <vt:lpstr>PowerPoint-Präsentation</vt:lpstr>
      <vt:lpstr>PowerPoint-Präsentation</vt:lpstr>
      <vt:lpstr>PowerPoint-Präsentation</vt:lpstr>
    </vt:vector>
  </TitlesOfParts>
  <Company>eworx Network &amp; Internet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Lenovo User</dc:creator>
  <cp:lastModifiedBy>Christina Karl</cp:lastModifiedBy>
  <cp:revision>38</cp:revision>
  <cp:lastPrinted>2013-12-28T16:45:16Z</cp:lastPrinted>
  <dcterms:created xsi:type="dcterms:W3CDTF">2013-07-03T15:20:00Z</dcterms:created>
  <dcterms:modified xsi:type="dcterms:W3CDTF">2024-02-25T12:11:25Z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0x010100CA8AAA5254494F42AA9C0705EC04EA9E</vt:lpwstr>
  </property>
</Properties>
</file>