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56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8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C1B4816-29AA-7F08-D05F-726B0EE6C3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382A87B-B7CF-A3A6-1478-E4D4A0D7C9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DB2D4C5-11E7-77B5-3940-3AAB3615E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42BA-949C-4F1E-A357-5BC844B26B2E}" type="datetimeFigureOut">
              <a:rPr lang="de-AT" smtClean="0"/>
              <a:t>22.11.2023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6FE308-5E57-533D-A762-C7AD116A3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DE037C-D197-1838-1860-61CAA17C5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6DBF-E74C-414B-B11D-EE7967276B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961308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C5FCDD-3702-0008-58F6-1B5F81477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00477CD-A4C0-DC44-964C-83DD914BD4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BC5C23-37BE-28F8-D676-487A2AFC1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42BA-949C-4F1E-A357-5BC844B26B2E}" type="datetimeFigureOut">
              <a:rPr lang="de-AT" smtClean="0"/>
              <a:t>22.11.2023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5884FE5-BB47-E53A-481F-B5470DE01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3737BDE-D963-D20F-E8B6-78A304FE2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6DBF-E74C-414B-B11D-EE7967276B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0174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C6B323-C86E-5DA1-CCB5-84FDC8382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7008EB4-3282-5D12-CE46-962EC1A25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7E2998C-C948-4911-363B-FC23F4292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42BA-949C-4F1E-A357-5BC844B26B2E}" type="datetimeFigureOut">
              <a:rPr lang="de-AT" smtClean="0"/>
              <a:t>22.11.2023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B8C164-D196-61E0-B6BE-0D69DC1C1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462D1C7-4F08-578F-B32F-7849D3908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6DBF-E74C-414B-B11D-EE7967276B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329132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D58186D-31DB-54C0-35F4-4214E84CF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9E4D41E-75A5-51CA-3871-F1C50C1750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25E85CB-DDBF-64E6-AD7F-8274415EB4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A81DF2-922A-AF17-AEEB-BB2EF5230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42BA-949C-4F1E-A357-5BC844B26B2E}" type="datetimeFigureOut">
              <a:rPr lang="de-AT" smtClean="0"/>
              <a:t>22.11.2023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02DFA51-644E-54C3-6D96-16098920B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F34CF52-5EAF-F744-5563-1B87913CC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6DBF-E74C-414B-B11D-EE7967276B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19390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62FA86-8F1C-AA31-0576-31450E268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82EB54D-4C80-E9FE-71C0-6285B890F5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2126DBC-93B6-AE38-0697-7CA08D858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8719BC4-E57E-A536-2380-DAA50BDB21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1CD3909-BB76-FC0B-1585-FDD89A78E9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7289EDBD-3F4E-19F6-7392-B843F8658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42BA-949C-4F1E-A357-5BC844B26B2E}" type="datetimeFigureOut">
              <a:rPr lang="de-AT" smtClean="0"/>
              <a:t>22.11.2023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7BCC2345-3E4F-4082-EC95-2880174C2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AC1210F-9CB7-3246-43B2-05C8CECE8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6DBF-E74C-414B-B11D-EE7967276B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25394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6ADF0C-EA9C-6370-F455-3E0253E5E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FA973F7-D5A9-168F-225D-3F7230C42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42BA-949C-4F1E-A357-5BC844B26B2E}" type="datetimeFigureOut">
              <a:rPr lang="de-AT" smtClean="0"/>
              <a:t>22.11.2023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B97D635-8090-F362-EC1D-E2B57BC4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90F5C23-11B8-0FF5-1B96-94DCCE52E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6DBF-E74C-414B-B11D-EE7967276B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97218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701703B-2E92-78EB-16C1-27EBFBF4B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42BA-949C-4F1E-A357-5BC844B26B2E}" type="datetimeFigureOut">
              <a:rPr lang="de-AT" smtClean="0"/>
              <a:t>22.11.2023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01308C7-5C93-A589-3833-7361F2A0C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6B9B223-BBDD-DB7F-7ED9-0EE19798B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6DBF-E74C-414B-B11D-EE7967276B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4173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F9BDA4-B86E-96E7-A2A1-C3C0BB068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8B48C5-956C-35D9-8A8D-6558F02FFE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13159A4-C301-7FB7-5B09-AD2BEAD64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20DE8DA-AA73-17EA-7E6C-BE71E44B7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42BA-949C-4F1E-A357-5BC844B26B2E}" type="datetimeFigureOut">
              <a:rPr lang="de-AT" smtClean="0"/>
              <a:t>22.11.2023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04D6E28-A591-578E-6B4E-20F2102ED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A53A102-E32E-114D-B7B4-950878880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6DBF-E74C-414B-B11D-EE7967276B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22745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E8DEAE-7EA3-3608-0A2E-08F615773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B6D11E1-AF71-3520-E670-7B4740CFDD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F087B5D-32C7-2BB9-AC51-19951AD643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F38FD5D-1A7B-74E4-3A22-760F6166F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42BA-949C-4F1E-A357-5BC844B26B2E}" type="datetimeFigureOut">
              <a:rPr lang="de-AT" smtClean="0"/>
              <a:t>22.11.2023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F0D50A-2B34-8FBC-8B7E-AA6A83E8A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E7509E8-ABE8-A44D-CACE-3F7AE69FF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6DBF-E74C-414B-B11D-EE7967276B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6959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8A3913C-9B9D-AA8D-25E7-D15058307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0BB80CE-78D9-60C9-BBB5-14548840C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1D49B18-199A-5C27-01B5-A7CF9DDE0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42BA-949C-4F1E-A357-5BC844B26B2E}" type="datetimeFigureOut">
              <a:rPr lang="de-AT" smtClean="0"/>
              <a:t>22.11.2023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B39BB42-E954-2A5D-9BF2-7D85D1B74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17D5F67-7180-4D7C-3443-F837C093D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6DBF-E74C-414B-B11D-EE7967276B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49986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7F5AC8F-5849-BA38-0A26-491706D14D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0D54F0-878C-12A1-1070-E61BACC98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3A284A-2FDA-F39C-186E-459541A96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C42BA-949C-4F1E-A357-5BC844B26B2E}" type="datetimeFigureOut">
              <a:rPr lang="de-AT" smtClean="0"/>
              <a:t>22.11.2023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E82B3AA-1F29-682B-68A4-55B767E82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74B3ABF-15ED-8650-6618-D72779FD7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0F6DBF-E74C-414B-B11D-EE7967276B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4250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2C66EB5-48DF-36E4-EDE9-CC87BE5F6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AD2478B-8494-CDE4-4D7A-65FBC6575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29A293-2BB1-EB73-3570-9A45A37A08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C42BA-949C-4F1E-A357-5BC844B26B2E}" type="datetimeFigureOut">
              <a:rPr lang="de-AT" smtClean="0"/>
              <a:t>22.11.2023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4E761D-BDA0-5833-4E90-782075AAEA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5FE6921-0686-D7AF-71BF-9D862C3C3C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F6DBF-E74C-414B-B11D-EE7967276B3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3063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578A8D4C-20F7-2D81-F001-989E387BE3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933061"/>
          </a:xfrm>
        </p:spPr>
        <p:txBody>
          <a:bodyPr>
            <a:normAutofit/>
          </a:bodyPr>
          <a:lstStyle/>
          <a:p>
            <a:r>
              <a:rPr lang="de-AT" sz="4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Kolosseum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DBF867B2-D628-B7D9-2913-8C3FE46C3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8700" y="1904009"/>
            <a:ext cx="5832521" cy="4698962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60000"/>
              </a:lnSpc>
              <a:spcBef>
                <a:spcPts val="3000"/>
              </a:spcBef>
            </a:pPr>
            <a: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  <a:t>Das Kolosseum hat die Form einer Ellipse.</a:t>
            </a:r>
          </a:p>
          <a:p>
            <a:pPr>
              <a:lnSpc>
                <a:spcPct val="160000"/>
              </a:lnSpc>
            </a:pPr>
            <a: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  <a:t>Es ist 188 Meter lang , 156 Meter breit und </a:t>
            </a:r>
            <a:b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  <a:t>hat eine Höhe von 57 Metern. </a:t>
            </a:r>
          </a:p>
          <a:p>
            <a:pPr>
              <a:lnSpc>
                <a:spcPct val="160000"/>
              </a:lnSpc>
            </a:pPr>
            <a: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  <a:t>Gebaut wurde es aus Ziegelsteinen.</a:t>
            </a:r>
          </a:p>
          <a:p>
            <a:pPr>
              <a:lnSpc>
                <a:spcPct val="160000"/>
              </a:lnSpc>
            </a:pPr>
            <a: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  <a:t>Das römische Bauwerk wurde in fünf Ebenen geteilt.</a:t>
            </a:r>
          </a:p>
          <a:p>
            <a:pPr>
              <a:lnSpc>
                <a:spcPct val="160000"/>
              </a:lnSpc>
            </a:pPr>
            <a: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  <a:t>Mehr als 50.000 Personen hatten gleichzeitig </a:t>
            </a:r>
            <a:b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  <a:t>Platz in der Arena.</a:t>
            </a:r>
          </a:p>
          <a:p>
            <a:pPr>
              <a:lnSpc>
                <a:spcPct val="160000"/>
              </a:lnSpc>
            </a:pPr>
            <a: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  <a:t>Je näher man an der Arena saß, umso höher </a:t>
            </a:r>
            <a:b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  <a:t>war der Rang, dem man angehörte. </a:t>
            </a:r>
          </a:p>
          <a:p>
            <a:pPr>
              <a:lnSpc>
                <a:spcPct val="160000"/>
              </a:lnSpc>
            </a:pPr>
            <a: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  <a:t>Seit 2007 gehört das Kolosseum zu </a:t>
            </a:r>
            <a:b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de-DE" sz="6400" dirty="0">
                <a:latin typeface="Verdana" panose="020B0604030504040204" pitchFamily="34" charset="0"/>
                <a:ea typeface="Verdana" panose="020B0604030504040204" pitchFamily="34" charset="0"/>
              </a:rPr>
              <a:t>den Neuen Sieben Weltwundern.</a:t>
            </a:r>
          </a:p>
          <a:p>
            <a:endParaRPr lang="de-AT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BC6E42BA-1760-A863-4E06-22B2DDB015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3827" y="2073048"/>
            <a:ext cx="3932237" cy="3811588"/>
          </a:xfrm>
        </p:spPr>
        <p:txBody>
          <a:bodyPr>
            <a:normAutofit/>
          </a:bodyPr>
          <a:lstStyle/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r>
              <a:rPr lang="de-DE" sz="2000" dirty="0"/>
              <a:t>Römisches Amphitheater, in dem einst Gladiatoren kämpften.</a:t>
            </a:r>
            <a:endParaRPr lang="de-AT" sz="2000" dirty="0"/>
          </a:p>
        </p:txBody>
      </p:sp>
      <p:cxnSp>
        <p:nvCxnSpPr>
          <p:cNvPr id="7" name="Gerader Verbinder 6">
            <a:extLst>
              <a:ext uri="{FF2B5EF4-FFF2-40B4-BE49-F238E27FC236}">
                <a16:creationId xmlns:a16="http://schemas.microsoft.com/office/drawing/2014/main" id="{A65F69EC-4D69-3E81-CB32-5F2AFFB8FF81}"/>
              </a:ext>
            </a:extLst>
          </p:cNvPr>
          <p:cNvCxnSpPr/>
          <p:nvPr/>
        </p:nvCxnSpPr>
        <p:spPr>
          <a:xfrm>
            <a:off x="740228" y="973364"/>
            <a:ext cx="9381309" cy="0"/>
          </a:xfrm>
          <a:prstGeom prst="line">
            <a:avLst/>
          </a:prstGeom>
          <a:ln w="127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151211B2-AE6F-A048-FF58-1D4E9CAB6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227" y="255029"/>
            <a:ext cx="12267691" cy="46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AT"/>
          </a:p>
        </p:txBody>
      </p:sp>
      <p:pic>
        <p:nvPicPr>
          <p:cNvPr id="2049" name="Grafik 1" descr="Ein Bild, das Text enthält.&#10;&#10;Automatisch generierte Beschreibung">
            <a:extLst>
              <a:ext uri="{FF2B5EF4-FFF2-40B4-BE49-F238E27FC236}">
                <a16:creationId xmlns:a16="http://schemas.microsoft.com/office/drawing/2014/main" id="{7EF02699-CB8A-C810-A9BA-332B9AE5A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7" t="18118" r="24628" b="20279"/>
          <a:stretch>
            <a:fillRect/>
          </a:stretch>
        </p:blipFill>
        <p:spPr bwMode="auto">
          <a:xfrm>
            <a:off x="8697593" y="353050"/>
            <a:ext cx="1074737" cy="585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6D1B043E-63AE-89F4-96AE-F557AAE2A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228" y="558116"/>
            <a:ext cx="9381310" cy="353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AT" altLang="de-DE" sz="800" b="0" i="0" u="none" strike="noStrike" cap="none" normalizeH="0" baseline="0" dirty="0">
                <a:ln>
                  <a:noFill/>
                </a:ln>
                <a:solidFill>
                  <a:srgbClr val="595959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Arbeitsblatt: Eine Folie einer Präsentation erstellen – Beispiel PPP-Kolosseum</a:t>
            </a:r>
            <a:endParaRPr kumimoji="0" lang="de-AT" altLang="de-DE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altLang="de-DE" sz="9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MEHRfach</a:t>
            </a:r>
            <a:r>
              <a:rPr kumimoji="0" lang="de-DE" altLang="de-DE" sz="9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Geschichte 2, S. 26, AA 5.8</a:t>
            </a:r>
            <a:endParaRPr kumimoji="0" lang="de-AT" alt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Grafik 2" descr="Ein Bild, das Himmel, Wolke, Gebäude, Panorama enthält.">
            <a:extLst>
              <a:ext uri="{FF2B5EF4-FFF2-40B4-BE49-F238E27FC236}">
                <a16:creationId xmlns:a16="http://schemas.microsoft.com/office/drawing/2014/main" id="{D2EF7B27-0620-CC9F-1A75-4AC7701370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83" y="2011742"/>
            <a:ext cx="5401056" cy="172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612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c84421-597c-4a2c-ba33-ddf8faea93f7">
      <Terms xmlns="http://schemas.microsoft.com/office/infopath/2007/PartnerControls"/>
    </lcf76f155ced4ddcb4097134ff3c332f>
    <TaxCatchAll xmlns="6e588711-d2a0-4a74-a7d2-8614e1daea8a" xsi:nil="true"/>
    <_dlc_DocId xmlns="6e588711-d2a0-4a74-a7d2-8614e1daea8a">J7HJHSHRWXK3-1520497930-118932</_dlc_DocId>
    <_dlc_DocIdUrl xmlns="6e588711-d2a0-4a74-a7d2-8614e1daea8a">
      <Url>https://ver365.sharepoint.com/sites/Produkte/_layouts/15/DocIdRedir.aspx?ID=J7HJHSHRWXK3-1520497930-118932</Url>
      <Description>J7HJHSHRWXK3-1520497930-118932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8AAA5254494F42AA9C0705EC04EA9E" ma:contentTypeVersion="17" ma:contentTypeDescription="Ein neues Dokument erstellen." ma:contentTypeScope="" ma:versionID="56e4bf9a2500bc9626613a6634a79018">
  <xsd:schema xmlns:xsd="http://www.w3.org/2001/XMLSchema" xmlns:xs="http://www.w3.org/2001/XMLSchema" xmlns:p="http://schemas.microsoft.com/office/2006/metadata/properties" xmlns:ns2="6e588711-d2a0-4a74-a7d2-8614e1daea8a" xmlns:ns3="a9c84421-597c-4a2c-ba33-ddf8faea93f7" targetNamespace="http://schemas.microsoft.com/office/2006/metadata/properties" ma:root="true" ma:fieldsID="bbbef5ed5c264c207028d48fa611bdc5" ns2:_="" ns3:_="">
    <xsd:import namespace="6e588711-d2a0-4a74-a7d2-8614e1daea8a"/>
    <xsd:import namespace="a9c84421-597c-4a2c-ba33-ddf8faea93f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SharedWithUsers" minOccurs="0"/>
                <xsd:element ref="ns2:SharedWithDetails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588711-d2a0-4a74-a7d2-8614e1daea8a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Wert der Dokument-ID" ma:description="Der Wert der diesem Element zugewiesenen Dokument-ID." ma:internalName="_dlc_DocId" ma:readOnly="true">
      <xsd:simpleType>
        <xsd:restriction base="dms:Text"/>
      </xsd:simpleType>
    </xsd:element>
    <xsd:element name="_dlc_DocIdUrl" ma:index="9" nillable="true" ma:displayName="Dokument-ID" ma:description="Permanenter Hyperlink zu diesem Dok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d539a656-fca7-4249-93aa-2cb64ab32901}" ma:internalName="TaxCatchAll" ma:showField="CatchAllData" ma:web="6e588711-d2a0-4a74-a7d2-8614e1daea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c84421-597c-4a2c-ba33-ddf8faea93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Bildmarkierungen" ma:readOnly="false" ma:fieldId="{5cf76f15-5ced-4ddc-b409-7134ff3c332f}" ma:taxonomyMulti="true" ma:sspId="69ce455e-ab7e-4aa1-9b99-d8179879f2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AD6888-8BAE-4A7B-90BC-457D72C4027B}">
  <ds:schemaRefs>
    <ds:schemaRef ds:uri="http://schemas.microsoft.com/office/2006/metadata/properties"/>
    <ds:schemaRef ds:uri="http://schemas.microsoft.com/office/infopath/2007/PartnerControls"/>
    <ds:schemaRef ds:uri="a9c84421-597c-4a2c-ba33-ddf8faea93f7"/>
    <ds:schemaRef ds:uri="6e588711-d2a0-4a74-a7d2-8614e1daea8a"/>
  </ds:schemaRefs>
</ds:datastoreItem>
</file>

<file path=customXml/itemProps2.xml><?xml version="1.0" encoding="utf-8"?>
<ds:datastoreItem xmlns:ds="http://schemas.openxmlformats.org/officeDocument/2006/customXml" ds:itemID="{455AB455-5CA3-448A-8708-3DF858A0751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588711-d2a0-4a74-a7d2-8614e1daea8a"/>
    <ds:schemaRef ds:uri="a9c84421-597c-4a2c-ba33-ddf8faea93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37E6A0-8FF5-4197-92E4-48B8D650F55B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348954F-2F71-45DE-9443-6A64C52F0B0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</Words>
  <Application>Microsoft Office PowerPoint</Application>
  <PresentationFormat>Breitbild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Office</vt:lpstr>
      <vt:lpstr>Kolosseum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Martina Vogel-Waldhütter</dc:creator>
  <cp:lastModifiedBy>Seidl Elena</cp:lastModifiedBy>
  <cp:revision>4</cp:revision>
  <dcterms:created xsi:type="dcterms:W3CDTF">2023-02-04T20:53:15Z</dcterms:created>
  <dcterms:modified xsi:type="dcterms:W3CDTF">2023-11-22T12:14:26Z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0x010100CA8AAA5254494F42AA9C0705EC04EA9E</vt:lpwstr>
  </property>
  <property fmtid="{D5CDD505-2E9C-101B-9397-08002B2CF9AE}" pid="3" name="_dlc_DocIdItemGuid">
    <vt:lpwstr>167b1126-240b-4e98-8518-9d2c69c70321</vt:lpwstr>
  </property>
  <property fmtid="{D5CDD505-2E9C-101B-9397-08002B2CF9AE}" pid="4" name="MediaServiceImageTags">
    <vt:lpwstr/>
  </property>
</Properties>
</file>