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5"/>
  </p:sldMasterIdLst>
  <p:notesMasterIdLst>
    <p:notesMasterId r:id="rId9"/>
  </p:notesMasterIdLst>
  <p:handoutMasterIdLst>
    <p:handoutMasterId r:id="rId10"/>
  </p:handoutMasterIdLst>
  <p:sldIdLst>
    <p:sldId id="257" r:id="rId6"/>
    <p:sldId id="259" r:id="rId7"/>
    <p:sldId id="261" r:id="rId8"/>
  </p:sldIdLst>
  <p:sldSz cx="9144000" cy="6858000" type="screen4x3"/>
  <p:notesSz cx="6858000" cy="9144000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74">
          <p15:clr>
            <a:srgbClr val="A4A3A4"/>
          </p15:clr>
        </p15:guide>
        <p15:guide id="2" pos="69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548"/>
    <a:srgbClr val="F87691"/>
    <a:srgbClr val="FCE7BF"/>
    <a:srgbClr val="F8C31C"/>
    <a:srgbClr val="EEA521"/>
    <a:srgbClr val="F5BC1D"/>
    <a:srgbClr val="FDD518"/>
    <a:srgbClr val="FFDD15"/>
    <a:srgbClr val="F9C81B"/>
    <a:srgbClr val="E583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Helle Formatvorlage 2 - Akz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408" autoAdjust="0"/>
    <p:restoredTop sz="86316" autoAdjust="0"/>
  </p:normalViewPr>
  <p:slideViewPr>
    <p:cSldViewPr snapToGrid="0" snapToObjects="1">
      <p:cViewPr varScale="1">
        <p:scale>
          <a:sx n="93" d="100"/>
          <a:sy n="93" d="100"/>
        </p:scale>
        <p:origin x="1002" y="78"/>
      </p:cViewPr>
      <p:guideLst>
        <p:guide orient="horz" pos="1574"/>
        <p:guide pos="69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0" Type="http://schemas.openxmlformats.org/officeDocument/2006/relationships/handoutMaster" Target="handoutMasters/handoutMaster1.xml"/><Relationship Id="rId4" Type="http://schemas.openxmlformats.org/officeDocument/2006/relationships/customXml" Target="../customXml/item4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16"/>
    </mc:Choice>
    <mc:Fallback>
      <c:style val="16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Blatt1!$B$1</c:f>
              <c:strCache>
                <c:ptCount val="1"/>
                <c:pt idx="0">
                  <c:v>Datenreihe 1</c:v>
                </c:pt>
              </c:strCache>
            </c:strRef>
          </c:tx>
          <c:spPr>
            <a:solidFill>
              <a:srgbClr val="EEA521"/>
            </a:solidFill>
            <a:ln>
              <a:noFill/>
            </a:ln>
          </c:spPr>
          <c:invertIfNegative val="0"/>
          <c:cat>
            <c:strRef>
              <c:f>Blatt1!$A$2:$A$5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Blatt1!$B$2:$B$5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FD-4AAF-BBB9-55C864A1B55C}"/>
            </c:ext>
          </c:extLst>
        </c:ser>
        <c:ser>
          <c:idx val="1"/>
          <c:order val="1"/>
          <c:tx>
            <c:strRef>
              <c:f>Blatt1!$C$1</c:f>
              <c:strCache>
                <c:ptCount val="1"/>
                <c:pt idx="0">
                  <c:v>Datenreihe 2</c:v>
                </c:pt>
              </c:strCache>
            </c:strRef>
          </c:tx>
          <c:spPr>
            <a:solidFill>
              <a:srgbClr val="F8C31C"/>
            </a:solidFill>
            <a:ln>
              <a:noFill/>
            </a:ln>
          </c:spPr>
          <c:invertIfNegative val="0"/>
          <c:cat>
            <c:strRef>
              <c:f>Blatt1!$A$2:$A$5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Blatt1!$C$2:$C$5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EFD-4AAF-BBB9-55C864A1B55C}"/>
            </c:ext>
          </c:extLst>
        </c:ser>
        <c:ser>
          <c:idx val="2"/>
          <c:order val="2"/>
          <c:tx>
            <c:strRef>
              <c:f>Blatt1!$D$1</c:f>
              <c:strCache>
                <c:ptCount val="1"/>
                <c:pt idx="0">
                  <c:v>Datenreihe 3</c:v>
                </c:pt>
              </c:strCache>
            </c:strRef>
          </c:tx>
          <c:spPr>
            <a:solidFill>
              <a:srgbClr val="FDD518"/>
            </a:solidFill>
            <a:ln>
              <a:noFill/>
            </a:ln>
          </c:spPr>
          <c:invertIfNegative val="0"/>
          <c:cat>
            <c:strRef>
              <c:f>Blatt1!$A$2:$A$5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Blatt1!$D$2:$D$5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EFD-4AAF-BBB9-55C864A1B5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28264168"/>
        <c:axId val="-2132241560"/>
      </c:barChart>
      <c:catAx>
        <c:axId val="20282641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Verdana"/>
                <a:cs typeface="Verdana"/>
              </a:defRPr>
            </a:pPr>
            <a:endParaRPr lang="de-DE"/>
          </a:p>
        </c:txPr>
        <c:crossAx val="-2132241560"/>
        <c:crosses val="autoZero"/>
        <c:auto val="1"/>
        <c:lblAlgn val="ctr"/>
        <c:lblOffset val="100"/>
        <c:noMultiLvlLbl val="0"/>
      </c:catAx>
      <c:valAx>
        <c:axId val="-213224156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028264168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>
              <a:latin typeface="Verdana"/>
              <a:cs typeface="Verdana"/>
            </a:defRPr>
          </a:pPr>
          <a:endParaRPr lang="de-DE"/>
        </a:p>
      </c:txPr>
    </c:legend>
    <c:plotVisOnly val="1"/>
    <c:dispBlanksAs val="gap"/>
    <c:showDLblsOverMax val="0"/>
  </c:chart>
  <c:txPr>
    <a:bodyPr/>
    <a:lstStyle/>
    <a:p>
      <a:pPr>
        <a:defRPr sz="1400">
          <a:latin typeface="Myriad Pro"/>
        </a:defRPr>
      </a:pPr>
      <a:endParaRPr lang="de-D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16"/>
    </mc:Choice>
    <mc:Fallback>
      <c:style val="16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Blatt1!$B$1</c:f>
              <c:strCache>
                <c:ptCount val="1"/>
                <c:pt idx="0">
                  <c:v>Datenreihe 1</c:v>
                </c:pt>
              </c:strCache>
            </c:strRef>
          </c:tx>
          <c:spPr>
            <a:solidFill>
              <a:srgbClr val="FDD518"/>
            </a:solidFill>
            <a:ln>
              <a:noFill/>
            </a:ln>
          </c:spPr>
          <c:invertIfNegative val="0"/>
          <c:cat>
            <c:strRef>
              <c:f>Blatt1!$A$2:$A$5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Blatt1!$B$2:$B$5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5C-44B0-BB4D-693A79E3F30F}"/>
            </c:ext>
          </c:extLst>
        </c:ser>
        <c:ser>
          <c:idx val="1"/>
          <c:order val="1"/>
          <c:tx>
            <c:strRef>
              <c:f>Blatt1!$C$1</c:f>
              <c:strCache>
                <c:ptCount val="1"/>
                <c:pt idx="0">
                  <c:v>Datenreihe 2</c:v>
                </c:pt>
              </c:strCache>
            </c:strRef>
          </c:tx>
          <c:spPr>
            <a:solidFill>
              <a:srgbClr val="F8C31C"/>
            </a:solidFill>
            <a:ln>
              <a:noFill/>
            </a:ln>
          </c:spPr>
          <c:invertIfNegative val="0"/>
          <c:cat>
            <c:strRef>
              <c:f>Blatt1!$A$2:$A$5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Blatt1!$C$2:$C$5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65C-44B0-BB4D-693A79E3F30F}"/>
            </c:ext>
          </c:extLst>
        </c:ser>
        <c:ser>
          <c:idx val="2"/>
          <c:order val="2"/>
          <c:tx>
            <c:strRef>
              <c:f>Blatt1!$D$1</c:f>
              <c:strCache>
                <c:ptCount val="1"/>
                <c:pt idx="0">
                  <c:v>Datenreihe 3</c:v>
                </c:pt>
              </c:strCache>
            </c:strRef>
          </c:tx>
          <c:spPr>
            <a:solidFill>
              <a:srgbClr val="EEA521"/>
            </a:solidFill>
            <a:ln>
              <a:noFill/>
            </a:ln>
          </c:spPr>
          <c:invertIfNegative val="0"/>
          <c:cat>
            <c:strRef>
              <c:f>Blatt1!$A$2:$A$5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Blatt1!$D$2:$D$5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65C-44B0-BB4D-693A79E3F3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38014744"/>
        <c:axId val="-2142078776"/>
      </c:barChart>
      <c:catAx>
        <c:axId val="-213801474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Verdana"/>
                <a:cs typeface="Verdana"/>
              </a:defRPr>
            </a:pPr>
            <a:endParaRPr lang="de-DE"/>
          </a:p>
        </c:txPr>
        <c:crossAx val="-2142078776"/>
        <c:crosses val="autoZero"/>
        <c:auto val="1"/>
        <c:lblAlgn val="ctr"/>
        <c:lblOffset val="100"/>
        <c:noMultiLvlLbl val="0"/>
      </c:catAx>
      <c:valAx>
        <c:axId val="-2142078776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Myriad Pro"/>
              </a:defRPr>
            </a:pPr>
            <a:endParaRPr lang="de-DE"/>
          </a:p>
        </c:txPr>
        <c:crossAx val="-2138014744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>
              <a:latin typeface="Verdana"/>
              <a:cs typeface="Verdana"/>
            </a:defRPr>
          </a:pPr>
          <a:endParaRPr lang="de-DE"/>
        </a:p>
      </c:txPr>
    </c:legend>
    <c:plotVisOnly val="1"/>
    <c:dispBlanksAs val="gap"/>
    <c:showDLblsOverMax val="0"/>
  </c:chart>
  <c:txPr>
    <a:bodyPr/>
    <a:lstStyle/>
    <a:p>
      <a:pPr>
        <a:defRPr sz="1400">
          <a:latin typeface="Arial"/>
        </a:defRPr>
      </a:pPr>
      <a:endParaRPr lang="de-DE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16"/>
    </mc:Choice>
    <mc:Fallback>
      <c:style val="16"/>
    </mc:Fallback>
  </mc:AlternateContent>
  <c:chart>
    <c:title>
      <c:overlay val="0"/>
      <c:txPr>
        <a:bodyPr/>
        <a:lstStyle/>
        <a:p>
          <a:pPr>
            <a:defRPr>
              <a:latin typeface="Verdana"/>
              <a:cs typeface="Verdana"/>
            </a:defRPr>
          </a:pPr>
          <a:endParaRPr lang="de-DE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Blatt1!$B$1</c:f>
              <c:strCache>
                <c:ptCount val="1"/>
                <c:pt idx="0">
                  <c:v>Datenreihe 1</c:v>
                </c:pt>
              </c:strCache>
            </c:strRef>
          </c:tx>
          <c:spPr>
            <a:solidFill>
              <a:srgbClr val="F6BC1C"/>
            </a:solidFill>
          </c:spPr>
          <c:dPt>
            <c:idx val="0"/>
            <c:bubble3D val="0"/>
            <c:spPr>
              <a:solidFill>
                <a:srgbClr val="FDD518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A78C-4979-A3A9-51A79F36056E}"/>
              </c:ext>
            </c:extLst>
          </c:dPt>
          <c:dPt>
            <c:idx val="1"/>
            <c:bubble3D val="0"/>
            <c:spPr>
              <a:solidFill>
                <a:srgbClr val="F8C31C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A78C-4979-A3A9-51A79F36056E}"/>
              </c:ext>
            </c:extLst>
          </c:dPt>
          <c:dPt>
            <c:idx val="2"/>
            <c:bubble3D val="0"/>
            <c:spPr>
              <a:solidFill>
                <a:srgbClr val="E58324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5-A78C-4979-A3A9-51A79F36056E}"/>
              </c:ext>
            </c:extLst>
          </c:dPt>
          <c:dPt>
            <c:idx val="3"/>
            <c:bubble3D val="0"/>
            <c:spPr>
              <a:solidFill>
                <a:srgbClr val="EEA52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7-A78C-4979-A3A9-51A79F36056E}"/>
              </c:ext>
            </c:extLst>
          </c:dPt>
          <c:cat>
            <c:strRef>
              <c:f>Blatt1!$A$2:$A$5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Blatt1!$B$2:$B$5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78C-4979-A3A9-51A79F36056E}"/>
            </c:ext>
          </c:extLst>
        </c:ser>
        <c:ser>
          <c:idx val="1"/>
          <c:order val="1"/>
          <c:tx>
            <c:strRef>
              <c:f>Blatt1!$C$1</c:f>
              <c:strCache>
                <c:ptCount val="1"/>
                <c:pt idx="0">
                  <c:v>Datenreihe 2</c:v>
                </c:pt>
              </c:strCache>
            </c:strRef>
          </c:tx>
          <c:spPr>
            <a:solidFill>
              <a:srgbClr val="F6D64F"/>
            </a:solidFill>
          </c:spPr>
          <c:cat>
            <c:strRef>
              <c:f>Blatt1!$A$2:$A$5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Blatt1!$C$2:$C$5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A78C-4979-A3A9-51A79F36056E}"/>
            </c:ext>
          </c:extLst>
        </c:ser>
        <c:ser>
          <c:idx val="2"/>
          <c:order val="2"/>
          <c:tx>
            <c:strRef>
              <c:f>Blatt1!$D$1</c:f>
              <c:strCache>
                <c:ptCount val="1"/>
                <c:pt idx="0">
                  <c:v>Datenreihe 3</c:v>
                </c:pt>
              </c:strCache>
            </c:strRef>
          </c:tx>
          <c:spPr>
            <a:solidFill>
              <a:srgbClr val="F69715"/>
            </a:solidFill>
            <a:ln>
              <a:solidFill>
                <a:srgbClr val="FF921C"/>
              </a:solidFill>
            </a:ln>
          </c:spPr>
          <c:cat>
            <c:strRef>
              <c:f>Blatt1!$A$2:$A$5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Blatt1!$D$2:$D$5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78C-4979-A3A9-51A79F3605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  <c:txPr>
        <a:bodyPr/>
        <a:lstStyle/>
        <a:p>
          <a:pPr>
            <a:defRPr>
              <a:latin typeface="Verdana"/>
              <a:cs typeface="Verdana"/>
            </a:defRPr>
          </a:pPr>
          <a:endParaRPr lang="de-DE"/>
        </a:p>
      </c:txPr>
    </c:legend>
    <c:plotVisOnly val="1"/>
    <c:dispBlanksAs val="zero"/>
    <c:showDLblsOverMax val="0"/>
  </c:chart>
  <c:txPr>
    <a:bodyPr/>
    <a:lstStyle/>
    <a:p>
      <a:pPr>
        <a:defRPr sz="1400">
          <a:latin typeface="Arial"/>
        </a:defRPr>
      </a:pPr>
      <a:endParaRPr lang="de-DE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EA356C-CE1E-4446-83BE-E97B6CD27DAB}" type="datetime1">
              <a:rPr lang="de-DE" smtClean="0"/>
              <a:t>03.07.2024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de-DE"/>
              <a:t>Pemberger Elke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F2E034-77A3-1B4C-B8B7-1DCF687C7EE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34830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28581C-E789-AF40-B832-7644312C7055}" type="datetime1">
              <a:rPr lang="de-DE" smtClean="0"/>
              <a:t>03.07.2024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AT"/>
              <a:t>Mastertextformat bearbeiten</a:t>
            </a:r>
          </a:p>
          <a:p>
            <a:pPr lvl="1"/>
            <a:r>
              <a:rPr lang="de-AT"/>
              <a:t>Zweite Ebene</a:t>
            </a:r>
          </a:p>
          <a:p>
            <a:pPr lvl="2"/>
            <a:r>
              <a:rPr lang="de-AT"/>
              <a:t>Dritte Ebene</a:t>
            </a:r>
          </a:p>
          <a:p>
            <a:pPr lvl="3"/>
            <a:r>
              <a:rPr lang="de-AT"/>
              <a:t>Vierte Ebene</a:t>
            </a:r>
          </a:p>
          <a:p>
            <a:pPr lvl="4"/>
            <a:r>
              <a:rPr lang="de-AT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de-DE"/>
              <a:t>Pemberger Elke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134D96-8A74-AB47-B1DC-391BFD4AA7F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988565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134D96-8A74-AB47-B1DC-391BFD4AA7FB}" type="slidenum">
              <a:rPr lang="de-DE" smtClean="0"/>
              <a:pPr/>
              <a:t>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Pemberger Elke</a:t>
            </a:r>
          </a:p>
        </p:txBody>
      </p:sp>
    </p:spTree>
    <p:extLst>
      <p:ext uri="{BB962C8B-B14F-4D97-AF65-F5344CB8AC3E}">
        <p14:creationId xmlns:p14="http://schemas.microsoft.com/office/powerpoint/2010/main" val="3634818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it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32800" y="6443330"/>
            <a:ext cx="511200" cy="235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fld id="{74462534-6A10-4166-9018-095186DF70EC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6" name="Rechteck 5"/>
          <p:cNvSpPr/>
          <p:nvPr userDrawn="1"/>
        </p:nvSpPr>
        <p:spPr>
          <a:xfrm>
            <a:off x="0" y="2967189"/>
            <a:ext cx="9144000" cy="900000"/>
          </a:xfrm>
          <a:prstGeom prst="rect">
            <a:avLst/>
          </a:prstGeom>
          <a:solidFill>
            <a:srgbClr val="EEA5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02000" y="3065052"/>
            <a:ext cx="7740000" cy="750455"/>
          </a:xfrm>
          <a:prstGeom prst="rect">
            <a:avLst/>
          </a:prstGeom>
        </p:spPr>
        <p:txBody>
          <a:bodyPr vert="horz" rIns="0" bIns="0">
            <a:noAutofit/>
          </a:bodyPr>
          <a:lstStyle>
            <a:lvl1pPr marL="0" indent="0" algn="ctr">
              <a:buNone/>
              <a:defRPr sz="40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de-AT" dirty="0"/>
              <a:t>Titel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701675" y="3901795"/>
            <a:ext cx="7740650" cy="877888"/>
          </a:xfrm>
        </p:spPr>
        <p:txBody>
          <a:bodyPr>
            <a:normAutofit/>
          </a:bodyPr>
          <a:lstStyle>
            <a:lvl1pPr algn="ctr">
              <a:buNone/>
              <a:defRPr sz="2000"/>
            </a:lvl1pPr>
          </a:lstStyle>
          <a:p>
            <a:pPr lvl="0"/>
            <a:r>
              <a:rPr lang="de-AT" dirty="0"/>
              <a:t>Untertitel</a:t>
            </a:r>
            <a:endParaRPr lang="de-DE" dirty="0"/>
          </a:p>
        </p:txBody>
      </p:sp>
      <p:sp>
        <p:nvSpPr>
          <p:cNvPr id="2" name="Textfeld 1"/>
          <p:cNvSpPr txBox="1"/>
          <p:nvPr userDrawn="1"/>
        </p:nvSpPr>
        <p:spPr>
          <a:xfrm>
            <a:off x="1674091" y="659245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3" name="Textfeld 2"/>
          <p:cNvSpPr txBox="1"/>
          <p:nvPr userDrawn="1"/>
        </p:nvSpPr>
        <p:spPr>
          <a:xfrm>
            <a:off x="2008909" y="652318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3484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 querforma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3"/>
          <p:cNvSpPr>
            <a:spLocks noGrp="1"/>
          </p:cNvSpPr>
          <p:nvPr>
            <p:ph type="body" sz="quarter" idx="11" hasCustomPrompt="1"/>
          </p:nvPr>
        </p:nvSpPr>
        <p:spPr>
          <a:xfrm>
            <a:off x="720000" y="1080001"/>
            <a:ext cx="7740000" cy="478636"/>
          </a:xfrm>
          <a:prstGeom prst="rect">
            <a:avLst/>
          </a:prstGeom>
        </p:spPr>
        <p:txBody>
          <a:bodyPr vert="horz" tIns="0" rIns="0" bIns="0" anchor="t">
            <a:noAutofit/>
          </a:bodyPr>
          <a:lstStyle>
            <a:lvl1pPr marL="0" indent="0">
              <a:buNone/>
              <a:defRPr sz="2600" b="0" i="0">
                <a:latin typeface="Verdana"/>
                <a:cs typeface="Verdana"/>
              </a:defRPr>
            </a:lvl1pPr>
          </a:lstStyle>
          <a:p>
            <a:pPr lvl="0"/>
            <a:r>
              <a:rPr lang="de-AT" dirty="0"/>
              <a:t>Tabelle querformatig</a:t>
            </a:r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32800" y="6443330"/>
            <a:ext cx="511200" cy="235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fld id="{74462534-6A10-4166-9018-095186DF70EC}" type="slidenum">
              <a:rPr lang="de-AT" smtClean="0"/>
              <a:pPr/>
              <a:t>‹Nr.›</a:t>
            </a:fld>
            <a:endParaRPr lang="de-AT" dirty="0"/>
          </a:p>
        </p:txBody>
      </p:sp>
      <p:graphicFrame>
        <p:nvGraphicFramePr>
          <p:cNvPr id="16" name="Tabelle 15"/>
          <p:cNvGraphicFramePr>
            <a:graphicFrameLocks noGrp="1"/>
          </p:cNvGraphicFramePr>
          <p:nvPr userDrawn="1"/>
        </p:nvGraphicFramePr>
        <p:xfrm>
          <a:off x="720000" y="1720275"/>
          <a:ext cx="7740000" cy="4537360"/>
        </p:xfrm>
        <a:graphic>
          <a:graphicData uri="http://schemas.openxmlformats.org/drawingml/2006/table">
            <a:tbl>
              <a:tblPr firstRow="1" bandRow="1" bandCol="1">
                <a:tableStyleId>{912C8C85-51F0-491E-9774-3900AFEF0FD7}</a:tableStyleId>
              </a:tblPr>
              <a:tblGrid>
                <a:gridCol w="193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05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7472">
                <a:tc>
                  <a:txBody>
                    <a:bodyPr/>
                    <a:lstStyle/>
                    <a:p>
                      <a:pPr algn="l"/>
                      <a:r>
                        <a:rPr lang="de-DE" b="1" i="0" baseline="0" dirty="0">
                          <a:solidFill>
                            <a:schemeClr val="bg1"/>
                          </a:solidFill>
                          <a:latin typeface="Myriad Pro"/>
                        </a:rPr>
                        <a:t> 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A52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="0" i="0" baseline="0" dirty="0">
                        <a:solidFill>
                          <a:schemeClr val="tx1"/>
                        </a:solidFill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7472">
                <a:tc>
                  <a:txBody>
                    <a:bodyPr/>
                    <a:lstStyle/>
                    <a:p>
                      <a:pPr algn="l"/>
                      <a:endParaRPr lang="de-DE" b="1" i="0" baseline="0" dirty="0">
                        <a:solidFill>
                          <a:schemeClr val="bg1"/>
                        </a:solidFill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A52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="0" i="0" baseline="0" dirty="0">
                        <a:solidFill>
                          <a:schemeClr val="tx1"/>
                        </a:solidFill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7472">
                <a:tc>
                  <a:txBody>
                    <a:bodyPr/>
                    <a:lstStyle/>
                    <a:p>
                      <a:pPr algn="l"/>
                      <a:endParaRPr lang="de-DE" b="1" i="0" baseline="0" dirty="0">
                        <a:solidFill>
                          <a:schemeClr val="bg1"/>
                        </a:solidFill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A52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="0" i="0" baseline="0" dirty="0">
                        <a:solidFill>
                          <a:schemeClr val="tx1"/>
                        </a:solidFill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7472">
                <a:tc>
                  <a:txBody>
                    <a:bodyPr/>
                    <a:lstStyle/>
                    <a:p>
                      <a:pPr algn="l"/>
                      <a:endParaRPr lang="de-DE" b="1" i="0" baseline="0" dirty="0">
                        <a:solidFill>
                          <a:schemeClr val="bg1"/>
                        </a:solidFill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A52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="0" i="0" baseline="0" dirty="0">
                        <a:solidFill>
                          <a:schemeClr val="tx1"/>
                        </a:solidFill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7472">
                <a:tc>
                  <a:txBody>
                    <a:bodyPr/>
                    <a:lstStyle/>
                    <a:p>
                      <a:pPr algn="l"/>
                      <a:endParaRPr lang="de-DE" b="1" i="0" baseline="0" dirty="0">
                        <a:solidFill>
                          <a:schemeClr val="bg1"/>
                        </a:solidFill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A52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="0" i="0" baseline="0" dirty="0">
                        <a:solidFill>
                          <a:schemeClr val="tx1"/>
                        </a:solidFill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7908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und Überschrift mit Glieder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3654134" y="1631873"/>
            <a:ext cx="4860000" cy="4667625"/>
          </a:xfrm>
        </p:spPr>
        <p:txBody>
          <a:bodyPr lIns="0" tIns="0" rIns="0">
            <a:noAutofit/>
          </a:bodyPr>
          <a:lstStyle>
            <a:lvl1pPr>
              <a:defRPr sz="2400"/>
            </a:lvl1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6" name="Textplatzhalter 4"/>
          <p:cNvSpPr>
            <a:spLocks noGrp="1"/>
          </p:cNvSpPr>
          <p:nvPr>
            <p:ph type="body" sz="quarter" idx="11" hasCustomPrompt="1"/>
          </p:nvPr>
        </p:nvSpPr>
        <p:spPr>
          <a:xfrm>
            <a:off x="3654134" y="1080000"/>
            <a:ext cx="4860000" cy="551874"/>
          </a:xfrm>
        </p:spPr>
        <p:txBody>
          <a:bodyPr tIns="0" rIns="0" bIns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de-AT" dirty="0"/>
              <a:t>Überschrift</a:t>
            </a: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32800" y="6443330"/>
            <a:ext cx="511200" cy="235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fld id="{74462534-6A10-4166-9018-095186DF70EC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2"/>
          </p:nvPr>
        </p:nvSpPr>
        <p:spPr>
          <a:xfrm>
            <a:off x="720000" y="1079499"/>
            <a:ext cx="2700000" cy="521999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144013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Überschriften mit Unterglieder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720000" y="1631873"/>
            <a:ext cx="3600000" cy="4667625"/>
          </a:xfrm>
        </p:spPr>
        <p:txBody>
          <a:bodyPr lIns="0" tIns="0" rIns="0">
            <a:noAutofit/>
          </a:bodyPr>
          <a:lstStyle>
            <a:lvl1pPr>
              <a:defRPr sz="2400"/>
            </a:lvl1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6" name="Textplatzhalter 4"/>
          <p:cNvSpPr>
            <a:spLocks noGrp="1"/>
          </p:cNvSpPr>
          <p:nvPr>
            <p:ph type="body" sz="quarter" idx="11" hasCustomPrompt="1"/>
          </p:nvPr>
        </p:nvSpPr>
        <p:spPr>
          <a:xfrm>
            <a:off x="720000" y="1080000"/>
            <a:ext cx="3600000" cy="551874"/>
          </a:xfrm>
        </p:spPr>
        <p:txBody>
          <a:bodyPr tIns="0" rIns="0" bIns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de-AT" dirty="0"/>
              <a:t>Überschrift</a:t>
            </a: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32800" y="6443330"/>
            <a:ext cx="511200" cy="235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fld id="{74462534-6A10-4166-9018-095186DF70EC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2"/>
          </p:nvPr>
        </p:nvSpPr>
        <p:spPr>
          <a:xfrm>
            <a:off x="4576273" y="1631873"/>
            <a:ext cx="3600000" cy="4667625"/>
          </a:xfrm>
        </p:spPr>
        <p:txBody>
          <a:bodyPr lIns="0" tIns="0" rIns="0">
            <a:noAutofit/>
          </a:bodyPr>
          <a:lstStyle>
            <a:lvl1pPr>
              <a:defRPr sz="2400"/>
            </a:lvl1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1" name="Textplatzhalter 4"/>
          <p:cNvSpPr>
            <a:spLocks noGrp="1"/>
          </p:cNvSpPr>
          <p:nvPr>
            <p:ph type="body" sz="quarter" idx="13" hasCustomPrompt="1"/>
          </p:nvPr>
        </p:nvSpPr>
        <p:spPr>
          <a:xfrm>
            <a:off x="4576273" y="1080000"/>
            <a:ext cx="3600000" cy="551874"/>
          </a:xfrm>
        </p:spPr>
        <p:txBody>
          <a:bodyPr tIns="0" rIns="0" bIns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de-AT" dirty="0"/>
              <a:t>Überschrift</a:t>
            </a:r>
          </a:p>
        </p:txBody>
      </p:sp>
      <p:cxnSp>
        <p:nvCxnSpPr>
          <p:cNvPr id="12" name="Gerade Verbindung 11"/>
          <p:cNvCxnSpPr/>
          <p:nvPr userDrawn="1"/>
        </p:nvCxnSpPr>
        <p:spPr>
          <a:xfrm rot="5400000" flipH="1" flipV="1">
            <a:off x="1833889" y="3689749"/>
            <a:ext cx="5219498" cy="1588"/>
          </a:xfrm>
          <a:prstGeom prst="line">
            <a:avLst/>
          </a:prstGeom>
          <a:ln w="12700">
            <a:solidFill>
              <a:srgbClr val="EEA521"/>
            </a:solidFill>
          </a:ln>
          <a:effectLst>
            <a:outerShdw blurRad="50800" dist="12700" dir="5400000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44013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lkendiagramm senkrec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 2"/>
          <p:cNvGraphicFramePr/>
          <p:nvPr userDrawn="1">
            <p:extLst>
              <p:ext uri="{D42A27DB-BD31-4B8C-83A1-F6EECF244321}">
                <p14:modId xmlns:p14="http://schemas.microsoft.com/office/powerpoint/2010/main" val="3305307674"/>
              </p:ext>
            </p:extLst>
          </p:nvPr>
        </p:nvGraphicFramePr>
        <p:xfrm>
          <a:off x="720000" y="1940069"/>
          <a:ext cx="7677727" cy="4190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platzhalter 4"/>
          <p:cNvSpPr>
            <a:spLocks noGrp="1"/>
          </p:cNvSpPr>
          <p:nvPr>
            <p:ph type="body" sz="quarter" idx="11" hasCustomPrompt="1"/>
          </p:nvPr>
        </p:nvSpPr>
        <p:spPr>
          <a:xfrm>
            <a:off x="720000" y="1080000"/>
            <a:ext cx="7181850" cy="551874"/>
          </a:xfrm>
        </p:spPr>
        <p:txBody>
          <a:bodyPr tIns="0" rIns="0" bIns="0">
            <a:noAutofit/>
          </a:bodyPr>
          <a:lstStyle>
            <a:lvl1pPr marL="0" indent="0">
              <a:buNone/>
              <a:defRPr sz="2600"/>
            </a:lvl1pPr>
          </a:lstStyle>
          <a:p>
            <a:pPr lvl="0"/>
            <a:r>
              <a:rPr lang="de-AT" dirty="0"/>
              <a:t>Diagrammtitel</a:t>
            </a: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32800" y="6443330"/>
            <a:ext cx="511200" cy="235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fld id="{74462534-6A10-4166-9018-095186DF70EC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786953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lkendiagramm waagrec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 3"/>
          <p:cNvGraphicFramePr/>
          <p:nvPr userDrawn="1">
            <p:extLst>
              <p:ext uri="{D42A27DB-BD31-4B8C-83A1-F6EECF244321}">
                <p14:modId xmlns:p14="http://schemas.microsoft.com/office/powerpoint/2010/main" val="1636914108"/>
              </p:ext>
            </p:extLst>
          </p:nvPr>
        </p:nvGraphicFramePr>
        <p:xfrm>
          <a:off x="720000" y="1980000"/>
          <a:ext cx="7677727" cy="4190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platzhalter 4"/>
          <p:cNvSpPr>
            <a:spLocks noGrp="1"/>
          </p:cNvSpPr>
          <p:nvPr>
            <p:ph type="body" sz="quarter" idx="11" hasCustomPrompt="1"/>
          </p:nvPr>
        </p:nvSpPr>
        <p:spPr>
          <a:xfrm>
            <a:off x="719999" y="1080000"/>
            <a:ext cx="7419545" cy="551874"/>
          </a:xfrm>
        </p:spPr>
        <p:txBody>
          <a:bodyPr tIns="0" rIns="0" bIns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de-AT" dirty="0"/>
              <a:t>Diagrammtitel</a:t>
            </a: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32800" y="6443330"/>
            <a:ext cx="511200" cy="235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fld id="{74462534-6A10-4166-9018-095186DF70EC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1346131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rten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 3"/>
          <p:cNvGraphicFramePr/>
          <p:nvPr userDrawn="1">
            <p:extLst>
              <p:ext uri="{D42A27DB-BD31-4B8C-83A1-F6EECF244321}">
                <p14:modId xmlns:p14="http://schemas.microsoft.com/office/powerpoint/2010/main" val="1935001718"/>
              </p:ext>
            </p:extLst>
          </p:nvPr>
        </p:nvGraphicFramePr>
        <p:xfrm>
          <a:off x="438150" y="1951615"/>
          <a:ext cx="7677727" cy="4190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platzhalter 4"/>
          <p:cNvSpPr>
            <a:spLocks noGrp="1"/>
          </p:cNvSpPr>
          <p:nvPr>
            <p:ph type="body" sz="quarter" idx="11" hasCustomPrompt="1"/>
          </p:nvPr>
        </p:nvSpPr>
        <p:spPr>
          <a:xfrm>
            <a:off x="719999" y="1080000"/>
            <a:ext cx="7395877" cy="551874"/>
          </a:xfrm>
        </p:spPr>
        <p:txBody>
          <a:bodyPr tIns="0" rIns="0" bIns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de-AT" dirty="0"/>
              <a:t>Diagrammtitel</a:t>
            </a: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32800" y="6443330"/>
            <a:ext cx="511200" cy="235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fld id="{74462534-6A10-4166-9018-095186DF70EC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5466614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usen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462534-6A10-4166-9018-095186DF70EC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4" name="Rechteck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EA5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DE"/>
          </a:p>
        </p:txBody>
      </p:sp>
      <p:sp>
        <p:nvSpPr>
          <p:cNvPr id="5" name="Textplatzhalter 3"/>
          <p:cNvSpPr>
            <a:spLocks noGrp="1"/>
          </p:cNvSpPr>
          <p:nvPr>
            <p:ph type="body" sz="quarter" idx="11" hasCustomPrompt="1"/>
          </p:nvPr>
        </p:nvSpPr>
        <p:spPr>
          <a:xfrm>
            <a:off x="702000" y="2715935"/>
            <a:ext cx="7740000" cy="1426130"/>
          </a:xfrm>
          <a:prstGeom prst="rect">
            <a:avLst/>
          </a:prstGeom>
        </p:spPr>
        <p:txBody>
          <a:bodyPr vert="horz" rIns="0" bIns="0">
            <a:noAutofit/>
          </a:bodyPr>
          <a:lstStyle>
            <a:lvl1pPr marL="0" indent="0" algn="ctr">
              <a:buNone/>
              <a:defRPr sz="8000" b="1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de-AT" dirty="0"/>
              <a:t>PAUSE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: Überschrift dreizeilig mit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62094" y="2597728"/>
            <a:ext cx="8290646" cy="935190"/>
          </a:xfrm>
          <a:prstGeom prst="rect">
            <a:avLst/>
          </a:prstGeom>
        </p:spPr>
        <p:txBody>
          <a:bodyPr vert="horz" tIns="0" rIns="0" bIns="0"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3500" b="0" i="0">
                <a:latin typeface="Verdana"/>
                <a:cs typeface="Verdana"/>
              </a:defRPr>
            </a:lvl1pPr>
          </a:lstStyle>
          <a:p>
            <a:pPr lvl="0"/>
            <a:r>
              <a:rPr lang="de-AT" dirty="0"/>
              <a:t>Titel</a:t>
            </a:r>
          </a:p>
          <a:p>
            <a:pPr lvl="0"/>
            <a:r>
              <a:rPr lang="de-AT" dirty="0"/>
              <a:t>Überschrift</a:t>
            </a:r>
          </a:p>
          <a:p>
            <a:pPr lvl="0"/>
            <a:r>
              <a:rPr lang="de-AT" dirty="0"/>
              <a:t>dreizeilig</a:t>
            </a: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32800" y="6443330"/>
            <a:ext cx="511200" cy="235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fld id="{74462534-6A10-4166-9018-095186DF70EC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62094" y="3671457"/>
            <a:ext cx="8290646" cy="750455"/>
          </a:xfrm>
          <a:prstGeom prst="rect">
            <a:avLst/>
          </a:prstGeom>
        </p:spPr>
        <p:txBody>
          <a:bodyPr vert="horz" tIns="0" rIns="0" bIns="0">
            <a:noAutofit/>
          </a:bodyPr>
          <a:lstStyle>
            <a:lvl1pPr marL="0" indent="0" algn="ctr">
              <a:buNone/>
              <a:defRPr sz="2000" b="0" i="0">
                <a:latin typeface="Verdana"/>
                <a:cs typeface="Verdana"/>
              </a:defRPr>
            </a:lvl1pPr>
          </a:lstStyle>
          <a:p>
            <a:pPr lvl="0"/>
            <a:r>
              <a:rPr lang="de-AT" dirty="0"/>
              <a:t>Untertitel</a:t>
            </a:r>
          </a:p>
        </p:txBody>
      </p:sp>
      <p:cxnSp>
        <p:nvCxnSpPr>
          <p:cNvPr id="7" name="Gerade Verbindung 6"/>
          <p:cNvCxnSpPr/>
          <p:nvPr userDrawn="1"/>
        </p:nvCxnSpPr>
        <p:spPr>
          <a:xfrm>
            <a:off x="462094" y="3613732"/>
            <a:ext cx="8290646" cy="1588"/>
          </a:xfrm>
          <a:prstGeom prst="line">
            <a:avLst/>
          </a:prstGeom>
          <a:ln w="12700">
            <a:solidFill>
              <a:srgbClr val="EEA521"/>
            </a:solidFill>
          </a:ln>
          <a:effectLst>
            <a:outerShdw blurRad="50800" dist="12700" dir="5400000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484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kapitel mit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62094" y="2597728"/>
            <a:ext cx="8290646" cy="935190"/>
          </a:xfrm>
          <a:prstGeom prst="rect">
            <a:avLst/>
          </a:prstGeom>
        </p:spPr>
        <p:txBody>
          <a:bodyPr vert="horz" tIns="0" rIns="0" bIns="0"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3500" b="0" i="0">
                <a:latin typeface="Verdana"/>
                <a:cs typeface="Verdana"/>
              </a:defRPr>
            </a:lvl1pPr>
          </a:lstStyle>
          <a:p>
            <a:pPr lvl="0"/>
            <a:r>
              <a:rPr lang="de-AT" dirty="0"/>
              <a:t>Unterkapitel</a:t>
            </a: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32800" y="6443330"/>
            <a:ext cx="511200" cy="235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fld id="{74462534-6A10-4166-9018-095186DF70EC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62094" y="3671457"/>
            <a:ext cx="8290646" cy="750455"/>
          </a:xfrm>
          <a:prstGeom prst="rect">
            <a:avLst/>
          </a:prstGeom>
        </p:spPr>
        <p:txBody>
          <a:bodyPr vert="horz" tIns="0" rIns="0" bIns="0">
            <a:noAutofit/>
          </a:bodyPr>
          <a:lstStyle>
            <a:lvl1pPr marL="0" indent="0" algn="ctr">
              <a:buNone/>
              <a:defRPr sz="2000" b="0" i="0">
                <a:latin typeface="Verdana"/>
                <a:cs typeface="Verdana"/>
              </a:defRPr>
            </a:lvl1pPr>
          </a:lstStyle>
          <a:p>
            <a:pPr lvl="0"/>
            <a:r>
              <a:rPr lang="de-AT" dirty="0"/>
              <a:t>Untertitel</a:t>
            </a:r>
          </a:p>
        </p:txBody>
      </p:sp>
      <p:cxnSp>
        <p:nvCxnSpPr>
          <p:cNvPr id="7" name="Gerade Verbindung 6"/>
          <p:cNvCxnSpPr/>
          <p:nvPr userDrawn="1"/>
        </p:nvCxnSpPr>
        <p:spPr>
          <a:xfrm>
            <a:off x="462094" y="3613732"/>
            <a:ext cx="8290646" cy="1588"/>
          </a:xfrm>
          <a:prstGeom prst="line">
            <a:avLst/>
          </a:prstGeom>
          <a:ln w="12700">
            <a:solidFill>
              <a:srgbClr val="EEA521"/>
            </a:solidFill>
          </a:ln>
          <a:effectLst>
            <a:outerShdw blurRad="50800" dist="12700" dir="5400000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484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462534-6A10-4166-9018-095186DF70EC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4" name="Textplatzhalter 4"/>
          <p:cNvSpPr>
            <a:spLocks noGrp="1"/>
          </p:cNvSpPr>
          <p:nvPr>
            <p:ph type="body" sz="quarter" idx="11"/>
          </p:nvPr>
        </p:nvSpPr>
        <p:spPr>
          <a:xfrm>
            <a:off x="720000" y="1080000"/>
            <a:ext cx="7662000" cy="551874"/>
          </a:xfrm>
        </p:spPr>
        <p:txBody>
          <a:bodyPr tIns="0" rIns="0" bIns="0" anchor="t" anchorCtr="0">
            <a:noAutofit/>
          </a:bodyPr>
          <a:lstStyle>
            <a:lvl1pPr marL="0" indent="0">
              <a:buNone/>
              <a:defRPr sz="2600"/>
            </a:lvl1pPr>
          </a:lstStyle>
          <a:p>
            <a:pPr lvl="0"/>
            <a:endParaRPr lang="de-AT" dirty="0"/>
          </a:p>
        </p:txBody>
      </p:sp>
      <p:sp>
        <p:nvSpPr>
          <p:cNvPr id="5" name="Textplatzhalter 3"/>
          <p:cNvSpPr>
            <a:spLocks noGrp="1"/>
          </p:cNvSpPr>
          <p:nvPr>
            <p:ph type="body" sz="quarter" idx="12"/>
          </p:nvPr>
        </p:nvSpPr>
        <p:spPr>
          <a:xfrm>
            <a:off x="720000" y="1631874"/>
            <a:ext cx="7662000" cy="4648853"/>
          </a:xfrm>
          <a:prstGeom prst="rect">
            <a:avLst/>
          </a:prstGeom>
        </p:spPr>
        <p:txBody>
          <a:bodyPr tIns="0" rIns="0" bIns="0">
            <a:noAutofit/>
          </a:bodyPr>
          <a:lstStyle>
            <a:lvl1pPr algn="ctr">
              <a:buNone/>
              <a:defRPr sz="4400" b="1"/>
            </a:lvl1pPr>
          </a:lstStyle>
          <a:p>
            <a:pPr lvl="0"/>
            <a:endParaRPr lang="de-DE" dirty="0"/>
          </a:p>
          <a:p>
            <a:pPr lvl="0"/>
            <a:endParaRPr lang="de-DE" dirty="0"/>
          </a:p>
          <a:p>
            <a:pPr lvl="0"/>
            <a:r>
              <a:rPr lang="de-DE" dirty="0"/>
              <a:t>Teilchenkräfte</a:t>
            </a:r>
          </a:p>
        </p:txBody>
      </p:sp>
    </p:spTree>
    <p:extLst>
      <p:ext uri="{BB962C8B-B14F-4D97-AF65-F5344CB8AC3E}">
        <p14:creationId xmlns:p14="http://schemas.microsoft.com/office/powerpoint/2010/main" val="819836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zweizeilig mit Gliederung d. Prä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720000" y="2164672"/>
            <a:ext cx="7608910" cy="4032000"/>
          </a:xfrm>
        </p:spPr>
        <p:txBody>
          <a:bodyPr lIns="0" tIns="0" rIns="0" bIns="0">
            <a:noAutofit/>
          </a:bodyPr>
          <a:lstStyle>
            <a:lvl1pPr>
              <a:defRPr sz="2400"/>
            </a:lvl1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cxnSp>
        <p:nvCxnSpPr>
          <p:cNvPr id="10" name="Gerade Verbindung 9"/>
          <p:cNvCxnSpPr/>
          <p:nvPr userDrawn="1"/>
        </p:nvCxnSpPr>
        <p:spPr>
          <a:xfrm>
            <a:off x="720000" y="2006997"/>
            <a:ext cx="7608910" cy="0"/>
          </a:xfrm>
          <a:prstGeom prst="line">
            <a:avLst/>
          </a:prstGeom>
          <a:ln w="12700">
            <a:solidFill>
              <a:srgbClr val="EEA521"/>
            </a:solidFill>
          </a:ln>
          <a:effectLst>
            <a:outerShdw blurRad="50800" dist="12700" dir="5400000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31382" y="6443330"/>
            <a:ext cx="512618" cy="235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  <a:latin typeface="Myriad Pro"/>
                <a:cs typeface="Myriad Pro"/>
              </a:defRPr>
            </a:lvl1pPr>
          </a:lstStyle>
          <a:p>
            <a:fld id="{74462534-6A10-4166-9018-095186DF70EC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4" name="Textplatzhalter 4"/>
          <p:cNvSpPr>
            <a:spLocks noGrp="1"/>
          </p:cNvSpPr>
          <p:nvPr>
            <p:ph type="body" sz="quarter" idx="11" hasCustomPrompt="1"/>
          </p:nvPr>
        </p:nvSpPr>
        <p:spPr>
          <a:xfrm>
            <a:off x="720000" y="964550"/>
            <a:ext cx="7608910" cy="916056"/>
          </a:xfrm>
        </p:spPr>
        <p:txBody>
          <a:bodyPr lIns="0" tIns="0" rIns="0" bIns="0" anchor="b" anchorCtr="0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lang="de-AT" dirty="0"/>
              <a:t>Überschrift zweizeilig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lang="de-AT" dirty="0"/>
              <a:t>Überschrift zweizeilig</a:t>
            </a:r>
          </a:p>
        </p:txBody>
      </p:sp>
    </p:spTree>
    <p:extLst>
      <p:ext uri="{BB962C8B-B14F-4D97-AF65-F5344CB8AC3E}">
        <p14:creationId xmlns:p14="http://schemas.microsoft.com/office/powerpoint/2010/main" val="2224052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mit Bild zum Einfü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3"/>
          <p:cNvSpPr>
            <a:spLocks noGrp="1"/>
          </p:cNvSpPr>
          <p:nvPr>
            <p:ph type="body" sz="quarter" idx="11" hasCustomPrompt="1"/>
          </p:nvPr>
        </p:nvSpPr>
        <p:spPr>
          <a:xfrm>
            <a:off x="720000" y="1080000"/>
            <a:ext cx="7740000" cy="750455"/>
          </a:xfrm>
          <a:prstGeom prst="rect">
            <a:avLst/>
          </a:prstGeom>
        </p:spPr>
        <p:txBody>
          <a:bodyPr vert="horz" tIns="0" rIns="0" bIns="0" anchor="t">
            <a:noAutofit/>
          </a:bodyPr>
          <a:lstStyle>
            <a:lvl1pPr marL="0" indent="0">
              <a:buNone/>
              <a:defRPr sz="2600" b="0" i="0">
                <a:latin typeface="Verdana"/>
                <a:cs typeface="Verdana"/>
              </a:defRPr>
            </a:lvl1pPr>
          </a:lstStyle>
          <a:p>
            <a:pPr lvl="0"/>
            <a:r>
              <a:rPr lang="de-AT" dirty="0"/>
              <a:t>Überschrift</a:t>
            </a:r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32800" y="6443330"/>
            <a:ext cx="511200" cy="235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fld id="{74462534-6A10-4166-9018-095186DF70EC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3"/>
          </p:nvPr>
        </p:nvSpPr>
        <p:spPr>
          <a:xfrm>
            <a:off x="720000" y="2008909"/>
            <a:ext cx="7740000" cy="430645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17908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mit Tabelle zum Einfü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3"/>
          <p:cNvSpPr>
            <a:spLocks noGrp="1"/>
          </p:cNvSpPr>
          <p:nvPr>
            <p:ph type="body" sz="quarter" idx="11" hasCustomPrompt="1"/>
          </p:nvPr>
        </p:nvSpPr>
        <p:spPr>
          <a:xfrm>
            <a:off x="720000" y="1080000"/>
            <a:ext cx="7740000" cy="750455"/>
          </a:xfrm>
          <a:prstGeom prst="rect">
            <a:avLst/>
          </a:prstGeom>
        </p:spPr>
        <p:txBody>
          <a:bodyPr vert="horz" tIns="0" rIns="0" bIns="0" anchor="t">
            <a:noAutofit/>
          </a:bodyPr>
          <a:lstStyle>
            <a:lvl1pPr marL="0" indent="0">
              <a:buNone/>
              <a:defRPr sz="2600" b="0" i="0">
                <a:latin typeface="Verdana"/>
                <a:cs typeface="Verdana"/>
              </a:defRPr>
            </a:lvl1pPr>
          </a:lstStyle>
          <a:p>
            <a:pPr lvl="0"/>
            <a:r>
              <a:rPr lang="de-AT" dirty="0"/>
              <a:t>Überschrift</a:t>
            </a:r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32800" y="6443330"/>
            <a:ext cx="511200" cy="235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fld id="{74462534-6A10-4166-9018-095186DF70EC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3" name="Tabellenplatzhalter 2"/>
          <p:cNvSpPr>
            <a:spLocks noGrp="1"/>
          </p:cNvSpPr>
          <p:nvPr>
            <p:ph type="tbl" sz="quarter" idx="14"/>
          </p:nvPr>
        </p:nvSpPr>
        <p:spPr>
          <a:xfrm>
            <a:off x="720000" y="1973786"/>
            <a:ext cx="7740000" cy="430694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8054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mit Diagramm zum Einfü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3"/>
          <p:cNvSpPr>
            <a:spLocks noGrp="1"/>
          </p:cNvSpPr>
          <p:nvPr>
            <p:ph type="body" sz="quarter" idx="11" hasCustomPrompt="1"/>
          </p:nvPr>
        </p:nvSpPr>
        <p:spPr>
          <a:xfrm>
            <a:off x="720000" y="1080000"/>
            <a:ext cx="7740000" cy="750455"/>
          </a:xfrm>
          <a:prstGeom prst="rect">
            <a:avLst/>
          </a:prstGeom>
        </p:spPr>
        <p:txBody>
          <a:bodyPr vert="horz" tIns="0" rIns="0" bIns="0" anchor="t">
            <a:noAutofit/>
          </a:bodyPr>
          <a:lstStyle>
            <a:lvl1pPr marL="0" indent="0">
              <a:buNone/>
              <a:defRPr sz="2600" b="0" i="0">
                <a:latin typeface="Verdana"/>
                <a:cs typeface="Verdana"/>
              </a:defRPr>
            </a:lvl1pPr>
          </a:lstStyle>
          <a:p>
            <a:pPr lvl="0"/>
            <a:r>
              <a:rPr lang="de-AT" dirty="0"/>
              <a:t>Überschrift</a:t>
            </a:r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32800" y="6443330"/>
            <a:ext cx="511200" cy="235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fld id="{74462534-6A10-4166-9018-095186DF70EC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8" name="Diagrammplatzhalter 7"/>
          <p:cNvSpPr>
            <a:spLocks noGrp="1"/>
          </p:cNvSpPr>
          <p:nvPr>
            <p:ph type="chart" sz="quarter" idx="12"/>
          </p:nvPr>
        </p:nvSpPr>
        <p:spPr>
          <a:xfrm>
            <a:off x="720000" y="1974706"/>
            <a:ext cx="7740000" cy="431756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00928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 hochforma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3"/>
          <p:cNvSpPr>
            <a:spLocks noGrp="1"/>
          </p:cNvSpPr>
          <p:nvPr>
            <p:ph type="body" sz="quarter" idx="11" hasCustomPrompt="1"/>
          </p:nvPr>
        </p:nvSpPr>
        <p:spPr>
          <a:xfrm>
            <a:off x="720000" y="1080001"/>
            <a:ext cx="7740000" cy="478636"/>
          </a:xfrm>
          <a:prstGeom prst="rect">
            <a:avLst/>
          </a:prstGeom>
        </p:spPr>
        <p:txBody>
          <a:bodyPr vert="horz" tIns="0" rIns="0" bIns="0" anchor="t">
            <a:noAutofit/>
          </a:bodyPr>
          <a:lstStyle>
            <a:lvl1pPr marL="0" indent="0">
              <a:buNone/>
              <a:defRPr sz="2600" b="0" i="0">
                <a:latin typeface="Verdana"/>
                <a:cs typeface="Verdana"/>
              </a:defRPr>
            </a:lvl1pPr>
          </a:lstStyle>
          <a:p>
            <a:pPr lvl="0"/>
            <a:r>
              <a:rPr lang="de-AT" dirty="0"/>
              <a:t>Tabelle hochformatig</a:t>
            </a:r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32800" y="6443330"/>
            <a:ext cx="511200" cy="235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fld id="{74462534-6A10-4166-9018-095186DF70EC}" type="slidenum">
              <a:rPr lang="de-AT" smtClean="0"/>
              <a:pPr/>
              <a:t>‹Nr.›</a:t>
            </a:fld>
            <a:endParaRPr lang="de-AT" dirty="0"/>
          </a:p>
        </p:txBody>
      </p:sp>
      <p:graphicFrame>
        <p:nvGraphicFramePr>
          <p:cNvPr id="16" name="Tabelle 15"/>
          <p:cNvGraphicFramePr>
            <a:graphicFrameLocks noGrp="1"/>
          </p:cNvGraphicFramePr>
          <p:nvPr userDrawn="1"/>
        </p:nvGraphicFramePr>
        <p:xfrm>
          <a:off x="720000" y="1720275"/>
          <a:ext cx="7740000" cy="4537360"/>
        </p:xfrm>
        <a:graphic>
          <a:graphicData uri="http://schemas.openxmlformats.org/drawingml/2006/table">
            <a:tbl>
              <a:tblPr firstRow="1" bandRow="1" bandCol="1">
                <a:tableStyleId>{912C8C85-51F0-491E-9774-3900AFEF0FD7}</a:tableStyleId>
              </a:tblPr>
              <a:tblGrid>
                <a:gridCol w="193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5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5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35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3736">
                <a:tc>
                  <a:txBody>
                    <a:bodyPr/>
                    <a:lstStyle/>
                    <a:p>
                      <a:pPr algn="l"/>
                      <a:endParaRPr lang="de-DE" b="1" i="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A52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b="1" i="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A52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b="1" i="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A52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b="1" i="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A52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3736"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3736"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3736"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3736"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3736"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3736"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3736"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3736"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3736"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7908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idx="1"/>
          </p:nvPr>
        </p:nvSpPr>
        <p:spPr>
          <a:xfrm>
            <a:off x="720000" y="1080000"/>
            <a:ext cx="7528353" cy="4525963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de-AT" dirty="0"/>
              <a:t>Überschrift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31382" y="6443330"/>
            <a:ext cx="512618" cy="235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r>
              <a:rPr lang="de-AT" dirty="0"/>
              <a:t>1</a:t>
            </a:r>
          </a:p>
        </p:txBody>
      </p:sp>
      <p:sp>
        <p:nvSpPr>
          <p:cNvPr id="7" name="Foliennummernplatzhalter 5"/>
          <p:cNvSpPr txBox="1">
            <a:spLocks/>
          </p:cNvSpPr>
          <p:nvPr/>
        </p:nvSpPr>
        <p:spPr>
          <a:xfrm>
            <a:off x="360000" y="6443330"/>
            <a:ext cx="7528353" cy="235613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de-DE"/>
            </a:defPPr>
            <a:lvl1pPr marL="0" algn="l" defTabSz="4572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800" b="0" i="0" dirty="0">
                <a:latin typeface="Verdana"/>
                <a:cs typeface="Verdana"/>
              </a:rPr>
              <a:t>E</a:t>
            </a:r>
            <a:r>
              <a:rPr lang="de-AT" sz="800" b="0" i="0" dirty="0">
                <a:latin typeface="Verdana"/>
                <a:cs typeface="Verdana"/>
              </a:rPr>
              <a:t>rstellt von: Christina Karl</a:t>
            </a:r>
          </a:p>
        </p:txBody>
      </p:sp>
      <p:pic>
        <p:nvPicPr>
          <p:cNvPr id="8" name="Bild 7" descr="RZ_veri_ppt_120503-2-2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696451" y="0"/>
            <a:ext cx="2447549" cy="2130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260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30" r:id="rId2"/>
    <p:sldLayoutId id="2147483698" r:id="rId3"/>
    <p:sldLayoutId id="2147483733" r:id="rId4"/>
    <p:sldLayoutId id="2147483662" r:id="rId5"/>
    <p:sldLayoutId id="2147483699" r:id="rId6"/>
    <p:sldLayoutId id="2147483731" r:id="rId7"/>
    <p:sldLayoutId id="2147483732" r:id="rId8"/>
    <p:sldLayoutId id="2147483727" r:id="rId9"/>
    <p:sldLayoutId id="2147483728" r:id="rId10"/>
    <p:sldLayoutId id="2147483656" r:id="rId11"/>
    <p:sldLayoutId id="2147483723" r:id="rId12"/>
    <p:sldLayoutId id="2147483678" r:id="rId13"/>
    <p:sldLayoutId id="2147483688" r:id="rId14"/>
    <p:sldLayoutId id="2147483689" r:id="rId15"/>
    <p:sldLayoutId id="2147483729" r:id="rId16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457200" rtl="0" eaLnBrk="1" latinLnBrk="0" hangingPunct="1">
        <a:spcBef>
          <a:spcPct val="20000"/>
        </a:spcBef>
        <a:buSzPct val="100000"/>
        <a:buFontTx/>
        <a:buBlip>
          <a:blip r:embed="rId19"/>
        </a:buBlip>
        <a:defRPr sz="2600" b="0" i="0" kern="1200">
          <a:solidFill>
            <a:schemeClr val="tx1"/>
          </a:solidFill>
          <a:latin typeface="Verdana"/>
          <a:ea typeface="+mn-ea"/>
          <a:cs typeface="Verdana"/>
        </a:defRPr>
      </a:lvl1pPr>
      <a:lvl2pPr marL="715963" indent="-265113" algn="l" defTabSz="457200" rtl="0" eaLnBrk="1" latinLnBrk="0" hangingPunct="1">
        <a:spcBef>
          <a:spcPct val="20000"/>
        </a:spcBef>
        <a:buClrTx/>
        <a:buSzPct val="100000"/>
        <a:buFont typeface="Symbol" charset="2"/>
        <a:buChar char="-"/>
        <a:defRPr sz="2000" b="0" i="0" kern="1200">
          <a:solidFill>
            <a:schemeClr val="tx1"/>
          </a:solidFill>
          <a:latin typeface="Verdana"/>
          <a:ea typeface="+mn-ea"/>
          <a:cs typeface="Myriad Pro"/>
        </a:defRPr>
      </a:lvl2pPr>
      <a:lvl3pPr marL="900113" indent="-184150" algn="l" defTabSz="457200" rtl="0" eaLnBrk="1" latinLnBrk="0" hangingPunct="1">
        <a:spcBef>
          <a:spcPct val="20000"/>
        </a:spcBef>
        <a:buClrTx/>
        <a:buSzPct val="100000"/>
        <a:buFont typeface="Arial"/>
        <a:buChar char="•"/>
        <a:defRPr sz="1800" b="0" i="0" kern="1200">
          <a:solidFill>
            <a:schemeClr val="tx1"/>
          </a:solidFill>
          <a:latin typeface="Verdana"/>
          <a:ea typeface="+mn-ea"/>
          <a:cs typeface="Myriad Pro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>
                <a:solidFill>
                  <a:schemeClr val="accent1">
                    <a:lumMod val="75000"/>
                  </a:schemeClr>
                </a:solidFill>
              </a:rPr>
              <a:t>EINSTIEG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>
          <a:xfrm>
            <a:off x="720000" y="1413932"/>
            <a:ext cx="7608910" cy="466673"/>
          </a:xfrm>
        </p:spPr>
        <p:txBody>
          <a:bodyPr/>
          <a:lstStyle/>
          <a:p>
            <a:r>
              <a:rPr lang="de-DE" b="1" dirty="0">
                <a:solidFill>
                  <a:srgbClr val="376092"/>
                </a:solidFill>
              </a:rPr>
              <a:t>Welche Schlagzeile könnte hier stehen?</a:t>
            </a:r>
            <a:endParaRPr lang="de-DE" sz="1600" b="1" dirty="0"/>
          </a:p>
        </p:txBody>
      </p:sp>
      <p:sp>
        <p:nvSpPr>
          <p:cNvPr id="5" name="Textfeld 4"/>
          <p:cNvSpPr txBox="1"/>
          <p:nvPr/>
        </p:nvSpPr>
        <p:spPr>
          <a:xfrm>
            <a:off x="8215075" y="6264065"/>
            <a:ext cx="6575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400" dirty="0"/>
              <a:t>2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720000" y="2297853"/>
            <a:ext cx="7722960" cy="369332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accent2"/>
                </a:solidFill>
              </a:rPr>
              <a:t>? ? ? ? ? ? ?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2F308203-7D33-2321-D0AB-F2B05C66AEDD}"/>
              </a:ext>
            </a:extLst>
          </p:cNvPr>
          <p:cNvSpPr txBox="1"/>
          <p:nvPr/>
        </p:nvSpPr>
        <p:spPr>
          <a:xfrm>
            <a:off x="1957976" y="6048621"/>
            <a:ext cx="1410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>
                <a:solidFill>
                  <a:schemeClr val="bg1"/>
                </a:solidFill>
              </a:rPr>
              <a:t>stock.adobe.com/Nick Dale</a:t>
            </a:r>
            <a:endParaRPr lang="de-AT" sz="800" dirty="0">
              <a:solidFill>
                <a:schemeClr val="bg1"/>
              </a:solidFill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498E6E12-746D-6D4D-B943-59D166A6DF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6795" y="2667185"/>
            <a:ext cx="5395320" cy="3596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251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b="1" dirty="0">
                <a:solidFill>
                  <a:srgbClr val="376092"/>
                </a:solidFill>
              </a:rPr>
              <a:t>ERINNERE DICH ...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8215075" y="6264065"/>
            <a:ext cx="6575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400" dirty="0"/>
              <a:t>2</a:t>
            </a:r>
          </a:p>
        </p:txBody>
      </p:sp>
      <p:sp>
        <p:nvSpPr>
          <p:cNvPr id="12" name="Textplatzhalter 1"/>
          <p:cNvSpPr txBox="1">
            <a:spLocks/>
          </p:cNvSpPr>
          <p:nvPr/>
        </p:nvSpPr>
        <p:spPr>
          <a:xfrm>
            <a:off x="606165" y="2165672"/>
            <a:ext cx="7792768" cy="358319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57200" indent="-457200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2"/>
              </a:buBlip>
              <a:defRPr sz="2400" b="0" i="0" kern="1200">
                <a:solidFill>
                  <a:schemeClr val="tx1"/>
                </a:solidFill>
                <a:latin typeface="Verdana"/>
                <a:ea typeface="+mn-ea"/>
                <a:cs typeface="Verdana"/>
              </a:defRPr>
            </a:lvl1pPr>
            <a:lvl2pPr marL="715963" indent="-265113" algn="l" defTabSz="457200" rtl="0" eaLnBrk="1" latinLnBrk="0" hangingPunct="1">
              <a:spcBef>
                <a:spcPct val="20000"/>
              </a:spcBef>
              <a:buClrTx/>
              <a:buSzPct val="100000"/>
              <a:buFont typeface="Symbol" charset="2"/>
              <a:buChar char="-"/>
              <a:defRPr sz="2000" b="0" i="0" kern="1200">
                <a:solidFill>
                  <a:schemeClr val="tx1"/>
                </a:solidFill>
                <a:latin typeface="Verdana"/>
                <a:ea typeface="+mn-ea"/>
                <a:cs typeface="Myriad Pro"/>
              </a:defRPr>
            </a:lvl2pPr>
            <a:lvl3pPr marL="900113" indent="-184150" algn="l" defTabSz="457200" rtl="0" eaLnBrk="1" latinLnBrk="0" hangingPunct="1">
              <a:spcBef>
                <a:spcPct val="20000"/>
              </a:spcBef>
              <a:buClrTx/>
              <a:buSzPct val="100000"/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Verdana"/>
                <a:ea typeface="+mn-ea"/>
                <a:cs typeface="Myriad Pro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dirty="0"/>
              <a:t>In der 1. Klasse hat du bereits über den 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</a:rPr>
              <a:t>Klimawandel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dirty="0"/>
              <a:t>und dem damit verbunden Meeresspiegelanstieg gelernt. Dicht bewohnte Küstenregionen könnte dadurch überschwemmt werden.</a:t>
            </a:r>
          </a:p>
          <a:p>
            <a:pPr marL="0" indent="0">
              <a:buNone/>
            </a:pPr>
            <a:endParaRPr lang="de-DE" sz="800" dirty="0"/>
          </a:p>
          <a:p>
            <a:pPr marL="0" indent="0">
              <a:buNone/>
            </a:pPr>
            <a:r>
              <a:rPr lang="de-DE" dirty="0"/>
              <a:t>Welche Folgen das Schmelzen des Eises in den </a:t>
            </a:r>
            <a:r>
              <a:rPr lang="de-DE" b="1" dirty="0">
                <a:solidFill>
                  <a:srgbClr val="376092"/>
                </a:solidFill>
              </a:rPr>
              <a:t>Polregionen</a:t>
            </a:r>
            <a:r>
              <a:rPr lang="de-DE" dirty="0"/>
              <a:t> noch hat und wer sich daraus vielleicht einen Vorteil erhofft </a:t>
            </a:r>
            <a:r>
              <a:rPr lang="mr-IN" dirty="0"/>
              <a:t>–</a:t>
            </a:r>
            <a:r>
              <a:rPr lang="de-AT" dirty="0"/>
              <a:t> </a:t>
            </a:r>
            <a:r>
              <a:rPr lang="de-DE" dirty="0"/>
              <a:t>darum geht es in der nächsten GW-Stunde! 				</a:t>
            </a:r>
            <a:r>
              <a:rPr lang="de-DE" b="1" dirty="0">
                <a:sym typeface="Wingdings"/>
              </a:rPr>
              <a:t> Buch S. 20</a:t>
            </a:r>
            <a:endParaRPr lang="de-DE" sz="900" b="1" dirty="0"/>
          </a:p>
          <a:p>
            <a:pPr marL="0" indent="0">
              <a:buFontTx/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61919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theme1.xml><?xml version="1.0" encoding="utf-8"?>
<a:theme xmlns:a="http://schemas.openxmlformats.org/drawingml/2006/main" name="VERITAS_Folienmaster2013_Verdana">
  <a:themeElements>
    <a:clrScheme name="Benutzerdefiniert 1">
      <a:dk1>
        <a:srgbClr val="0C190B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c84421-597c-4a2c-ba33-ddf8faea93f7">
      <Terms xmlns="http://schemas.microsoft.com/office/infopath/2007/PartnerControls"/>
    </lcf76f155ced4ddcb4097134ff3c332f>
    <TaxCatchAll xmlns="6e588711-d2a0-4a74-a7d2-8614e1daea8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A8AAA5254494F42AA9C0705EC04EA9E" ma:contentTypeVersion="18" ma:contentTypeDescription="Ein neues Dokument erstellen." ma:contentTypeScope="" ma:versionID="a00ae57cb336447efd65b75ccd503ce0">
  <xsd:schema xmlns:xsd="http://www.w3.org/2001/XMLSchema" xmlns:xs="http://www.w3.org/2001/XMLSchema" xmlns:p="http://schemas.microsoft.com/office/2006/metadata/properties" xmlns:ns2="6e588711-d2a0-4a74-a7d2-8614e1daea8a" xmlns:ns3="a9c84421-597c-4a2c-ba33-ddf8faea93f7" targetNamespace="http://schemas.microsoft.com/office/2006/metadata/properties" ma:root="true" ma:fieldsID="4892edf3d0c910eeb139dca52fcf2955" ns2:_="" ns3:_="">
    <xsd:import namespace="6e588711-d2a0-4a74-a7d2-8614e1daea8a"/>
    <xsd:import namespace="a9c84421-597c-4a2c-ba33-ddf8faea93f7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2:SharedWithUsers" minOccurs="0"/>
                <xsd:element ref="ns2:SharedWithDetails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588711-d2a0-4a74-a7d2-8614e1daea8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ert der Dokument-ID" ma:description="Der Wert der diesem Element zugewiesenen Dokument-ID." ma:internalName="_dlc_DocId" ma:readOnly="true">
      <xsd:simpleType>
        <xsd:restriction base="dms:Text"/>
      </xsd:simpleType>
    </xsd:element>
    <xsd:element name="_dlc_DocIdUrl" ma:index="9" nillable="true" ma:displayName="Dokument-ID" ma:description="Permanenter Hyperlink zu diesem Dok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7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6" nillable="true" ma:displayName="Taxonomy Catch All Column" ma:hidden="true" ma:list="{d539a656-fca7-4249-93aa-2cb64ab32901}" ma:internalName="TaxCatchAll" ma:showField="CatchAllData" ma:web="6e588711-d2a0-4a74-a7d2-8614e1daea8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c84421-597c-4a2c-ba33-ddf8faea93f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5" nillable="true" ma:taxonomy="true" ma:internalName="lcf76f155ced4ddcb4097134ff3c332f" ma:taxonomyFieldName="MediaServiceImageTags" ma:displayName="Bildmarkierungen" ma:readOnly="false" ma:fieldId="{5cf76f15-5ced-4ddc-b409-7134ff3c332f}" ma:taxonomyMulti="true" ma:sspId="69ce455e-ab7e-4aa1-9b99-d8179879f21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40F82A7-FF5F-40A0-B1B6-2A6812936EDD}">
  <ds:schemaRefs>
    <ds:schemaRef ds:uri="http://schemas.microsoft.com/office/2006/metadata/properties"/>
    <ds:schemaRef ds:uri="http://schemas.microsoft.com/office/infopath/2007/PartnerControls"/>
    <ds:schemaRef ds:uri="a9c84421-597c-4a2c-ba33-ddf8faea93f7"/>
    <ds:schemaRef ds:uri="6e588711-d2a0-4a74-a7d2-8614e1daea8a"/>
  </ds:schemaRefs>
</ds:datastoreItem>
</file>

<file path=customXml/itemProps2.xml><?xml version="1.0" encoding="utf-8"?>
<ds:datastoreItem xmlns:ds="http://schemas.openxmlformats.org/officeDocument/2006/customXml" ds:itemID="{94AAA7D8-1B42-47DE-8DD6-CDE51B695D3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6BC24FB-9E72-4846-8C27-DDBDE4F36E99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72239F20-B551-429F-B974-166438309C3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e588711-d2a0-4a74-a7d2-8614e1daea8a"/>
    <ds:schemaRef ds:uri="a9c84421-597c-4a2c-ba33-ddf8faea93f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VERITAS_Folienmaster2013_Verdana</Template>
  <TotalTime>0</TotalTime>
  <Words>93</Words>
  <Application>Microsoft Office PowerPoint</Application>
  <PresentationFormat>Bildschirmpräsentation (4:3)</PresentationFormat>
  <Paragraphs>12</Paragraphs>
  <Slides>3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10" baseType="lpstr">
      <vt:lpstr>Arial</vt:lpstr>
      <vt:lpstr>Calibri</vt:lpstr>
      <vt:lpstr>Myriad Pro</vt:lpstr>
      <vt:lpstr>Symbol</vt:lpstr>
      <vt:lpstr>Verdana</vt:lpstr>
      <vt:lpstr>Wingdings</vt:lpstr>
      <vt:lpstr>VERITAS_Folienmaster2013_Verdana</vt:lpstr>
      <vt:lpstr>PowerPoint-Präsentation</vt:lpstr>
      <vt:lpstr>PowerPoint-Präsentation</vt:lpstr>
      <vt:lpstr>PowerPoint-Präsentation</vt:lpstr>
    </vt:vector>
  </TitlesOfParts>
  <Company>eworx Network &amp; Internet GmbH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Lenovo User</dc:creator>
  <cp:lastModifiedBy>Sontinger Christina</cp:lastModifiedBy>
  <cp:revision>41</cp:revision>
  <cp:lastPrinted>2013-12-28T16:45:16Z</cp:lastPrinted>
  <dcterms:created xsi:type="dcterms:W3CDTF">2013-07-03T15:20:00Z</dcterms:created>
  <dcterms:modified xsi:type="dcterms:W3CDTF">2024-07-03T07:08:13Z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0x010100CA8AAA5254494F42AA9C0705EC04EA9E</vt:lpwstr>
  </property>
</Properties>
</file>