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charts/chart3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4" r:id="rId2"/>
    <p:sldId id="266" r:id="rId3"/>
    <p:sldId id="267" r:id="rId4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4">
          <p15:clr>
            <a:srgbClr val="A4A3A4"/>
          </p15:clr>
        </p15:guide>
        <p15:guide id="2" pos="6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FCE7BF"/>
    <a:srgbClr val="F8C31C"/>
    <a:srgbClr val="EEA521"/>
    <a:srgbClr val="F5BC1D"/>
    <a:srgbClr val="FDD518"/>
    <a:srgbClr val="FFDD15"/>
    <a:srgbClr val="F9C81B"/>
    <a:srgbClr val="E58324"/>
    <a:srgbClr val="FFE313"/>
    <a:srgbClr val="E37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08" autoAdjust="0"/>
    <p:restoredTop sz="86316" autoAdjust="0"/>
  </p:normalViewPr>
  <p:slideViewPr>
    <p:cSldViewPr snapToGrid="0" snapToObjects="1">
      <p:cViewPr varScale="1">
        <p:scale>
          <a:sx n="145" d="100"/>
          <a:sy n="145" d="100"/>
        </p:scale>
        <p:origin x="2214" y="120"/>
      </p:cViewPr>
      <p:guideLst>
        <p:guide orient="horz" pos="1574"/>
        <p:guide pos="6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6C-479E-A39B-42453D8BE459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6C-479E-A39B-42453D8BE459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6C-479E-A39B-42453D8BE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797568"/>
        <c:axId val="50815744"/>
      </c:barChart>
      <c:catAx>
        <c:axId val="5079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0815744"/>
        <c:crosses val="autoZero"/>
        <c:auto val="1"/>
        <c:lblAlgn val="ctr"/>
        <c:lblOffset val="100"/>
        <c:noMultiLvlLbl val="0"/>
      </c:catAx>
      <c:valAx>
        <c:axId val="508157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5079756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Myriad Pro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0-4E4C-B520-0E02BAE07A89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0-4E4C-B520-0E02BAE07A89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invertIfNegative val="0"/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70-4E4C-B520-0E02BAE07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518464"/>
        <c:axId val="51524352"/>
      </c:barChart>
      <c:catAx>
        <c:axId val="515184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1524352"/>
        <c:crosses val="autoZero"/>
        <c:auto val="1"/>
        <c:lblAlgn val="ctr"/>
        <c:lblOffset val="100"/>
        <c:noMultiLvlLbl val="0"/>
      </c:catAx>
      <c:valAx>
        <c:axId val="515243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Myriad Pro"/>
              </a:defRPr>
            </a:pPr>
            <a:endParaRPr lang="de-DE"/>
          </a:p>
        </c:txPr>
        <c:crossAx val="515184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overlay val="0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6BC1C"/>
            </a:solidFill>
          </c:spPr>
          <c:dPt>
            <c:idx val="0"/>
            <c:bubble3D val="0"/>
            <c:spPr>
              <a:solidFill>
                <a:srgbClr val="FDD51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705-4DEE-A6A6-46B0BA94A1AF}"/>
              </c:ext>
            </c:extLst>
          </c:dPt>
          <c:dPt>
            <c:idx val="1"/>
            <c:bubble3D val="0"/>
            <c:spPr>
              <a:solidFill>
                <a:srgbClr val="F8C31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705-4DEE-A6A6-46B0BA94A1AF}"/>
              </c:ext>
            </c:extLst>
          </c:dPt>
          <c:dPt>
            <c:idx val="2"/>
            <c:bubble3D val="0"/>
            <c:spPr>
              <a:solidFill>
                <a:srgbClr val="E5832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6705-4DEE-A6A6-46B0BA94A1AF}"/>
              </c:ext>
            </c:extLst>
          </c:dPt>
          <c:dPt>
            <c:idx val="3"/>
            <c:bubble3D val="0"/>
            <c:spPr>
              <a:solidFill>
                <a:srgbClr val="EEA52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6705-4DEE-A6A6-46B0BA94A1AF}"/>
              </c:ext>
            </c:extLst>
          </c:dPt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05-4DEE-A6A6-46B0BA94A1AF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6D64F"/>
            </a:solidFill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05-4DEE-A6A6-46B0BA94A1AF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69715"/>
            </a:solidFill>
            <a:ln>
              <a:solidFill>
                <a:srgbClr val="FF921C"/>
              </a:solidFill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05-4DEE-A6A6-46B0BA94A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78A1F-A34C-AF4D-A13A-70D56062E377}" type="datetime1">
              <a:rPr lang="de-AT" smtClean="0"/>
              <a:pPr/>
              <a:t>11.04.2017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2E034-77A3-1B4C-B8B7-1DCF687C7EE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4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6AF21-1A46-7A4F-A5F8-AA51CA8476F6}" type="datetime1">
              <a:rPr lang="de-AT" smtClean="0"/>
              <a:pPr/>
              <a:t>11.04.2017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34D96-8A74-AB47-B1DC-391BFD4AA7F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8856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Rechteck 5"/>
          <p:cNvSpPr/>
          <p:nvPr userDrawn="1"/>
        </p:nvSpPr>
        <p:spPr>
          <a:xfrm>
            <a:off x="0" y="2967189"/>
            <a:ext cx="9144000" cy="900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2000" y="3065052"/>
            <a:ext cx="7740000" cy="750455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4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Titel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675" y="3901795"/>
            <a:ext cx="7740650" cy="877888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</a:lstStyle>
          <a:p>
            <a:pPr lvl="0"/>
            <a:r>
              <a:rPr lang="de-AT" dirty="0"/>
              <a:t>Untertitel</a:t>
            </a:r>
            <a:endParaRPr lang="de-DE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1674091" y="65924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2008909" y="6523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48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: Überschrift dreizeilig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6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Titel</a:t>
            </a:r>
          </a:p>
          <a:p>
            <a:pPr lvl="0"/>
            <a:r>
              <a:rPr lang="de-AT" dirty="0"/>
              <a:t>Überschrift</a:t>
            </a:r>
          </a:p>
          <a:p>
            <a:pPr lvl="0"/>
            <a:r>
              <a:rPr lang="de-AT" dirty="0"/>
              <a:t>dreizeilig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7"/>
            <a:ext cx="8290646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2"/>
            <a:ext cx="8290646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8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kap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6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Unterkapitel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7"/>
            <a:ext cx="8290646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2"/>
            <a:ext cx="8290646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8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720000" y="1080000"/>
            <a:ext cx="7662000" cy="551874"/>
          </a:xfrm>
        </p:spPr>
        <p:txBody>
          <a:bodyPr tIns="0" rIns="0" bIns="0" anchor="t" anchorCtr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endParaRPr lang="de-AT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720000" y="1631874"/>
            <a:ext cx="7662000" cy="4648853"/>
          </a:xfrm>
          <a:prstGeom prst="rect">
            <a:avLst/>
          </a:prstGeom>
        </p:spPr>
        <p:txBody>
          <a:bodyPr tIns="0" rIns="0" bIns="0">
            <a:noAutofit/>
          </a:bodyPr>
          <a:lstStyle>
            <a:lvl1pPr algn="ctr">
              <a:buNone/>
              <a:defRPr sz="4400" b="1"/>
            </a:lvl1pPr>
          </a:lstStyle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/>
              <a:t>Teilchenkräfte</a:t>
            </a:r>
          </a:p>
        </p:txBody>
      </p:sp>
    </p:spTree>
    <p:extLst>
      <p:ext uri="{BB962C8B-B14F-4D97-AF65-F5344CB8AC3E}">
        <p14:creationId xmlns:p14="http://schemas.microsoft.com/office/powerpoint/2010/main" val="81983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zweizeilig mit Gliederung d. Prä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720000" y="2164672"/>
            <a:ext cx="7608910" cy="4032000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20000" y="2006997"/>
            <a:ext cx="7608910" cy="0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2" y="6443330"/>
            <a:ext cx="512618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964550"/>
            <a:ext cx="7608910" cy="916056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/>
              <a:t>Überschrift zweizeilig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/>
              <a:t>Überschrift zweizeilig</a:t>
            </a:r>
          </a:p>
        </p:txBody>
      </p:sp>
    </p:spTree>
    <p:extLst>
      <p:ext uri="{BB962C8B-B14F-4D97-AF65-F5344CB8AC3E}">
        <p14:creationId xmlns:p14="http://schemas.microsoft.com/office/powerpoint/2010/main" val="222405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Bild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20000" y="2008909"/>
            <a:ext cx="7740000" cy="43064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7908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Tabelle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4"/>
          </p:nvPr>
        </p:nvSpPr>
        <p:spPr>
          <a:xfrm>
            <a:off x="720000" y="1973786"/>
            <a:ext cx="7740000" cy="43069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054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Diagramm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720000" y="1974706"/>
            <a:ext cx="7740000" cy="43175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092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hoch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Tabelle hochformatig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3736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90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quer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Tabelle querformatig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7472">
                <a:tc>
                  <a:txBody>
                    <a:bodyPr/>
                    <a:lstStyle/>
                    <a:p>
                      <a:pPr algn="l"/>
                      <a:r>
                        <a:rPr lang="de-DE" b="1" i="0" baseline="0" dirty="0">
                          <a:solidFill>
                            <a:schemeClr val="bg1"/>
                          </a:solidFill>
                          <a:latin typeface="Myriad Pro"/>
                        </a:rPr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90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Überschrift mit 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654134" y="1631873"/>
            <a:ext cx="486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54134" y="1080000"/>
            <a:ext cx="486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720000" y="1079499"/>
            <a:ext cx="2700000" cy="521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440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Überschriften mit Unter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20000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576273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6273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/>
              <a:t>Überschrift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 rot="5400000" flipH="1" flipV="1">
            <a:off x="1833889" y="3689749"/>
            <a:ext cx="5219498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401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senk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 userDrawn="1">
            <p:extLst>
              <p:ext uri="{D42A27DB-BD31-4B8C-83A1-F6EECF244321}">
                <p14:modId xmlns:p14="http://schemas.microsoft.com/office/powerpoint/2010/main" val="3305307674"/>
              </p:ext>
            </p:extLst>
          </p:nvPr>
        </p:nvGraphicFramePr>
        <p:xfrm>
          <a:off x="720000" y="1940069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18185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r>
              <a:rPr lang="de-AT" dirty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86953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waag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val="1636914108"/>
              </p:ext>
            </p:extLst>
          </p:nvPr>
        </p:nvGraphicFramePr>
        <p:xfrm>
          <a:off x="720000" y="1980000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9999" y="1080000"/>
            <a:ext cx="7419545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3461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rten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val="1935001718"/>
              </p:ext>
            </p:extLst>
          </p:nvPr>
        </p:nvGraphicFramePr>
        <p:xfrm>
          <a:off x="438150" y="1951615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9999" y="1080000"/>
            <a:ext cx="7395877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4666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n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2000" y="2715935"/>
            <a:ext cx="7740000" cy="1426130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8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/>
              <a:t>PAUSE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720000" y="1080000"/>
            <a:ext cx="7528353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AT" dirty="0"/>
              <a:t>Überschrift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2" y="6443330"/>
            <a:ext cx="512618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7" name="Foliennummernplatzhalter 5"/>
          <p:cNvSpPr txBox="1">
            <a:spLocks/>
          </p:cNvSpPr>
          <p:nvPr/>
        </p:nvSpPr>
        <p:spPr>
          <a:xfrm>
            <a:off x="360000" y="6443330"/>
            <a:ext cx="7528353" cy="2356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0" i="0" dirty="0">
                <a:latin typeface="Verdana"/>
                <a:cs typeface="Verdana"/>
              </a:rPr>
              <a:t>E</a:t>
            </a:r>
            <a:r>
              <a:rPr lang="de-AT" sz="800" b="0" i="0" dirty="0">
                <a:latin typeface="Verdana"/>
                <a:cs typeface="Verdana"/>
              </a:rPr>
              <a:t>rstellt von: Pemberger Elke</a:t>
            </a:r>
          </a:p>
        </p:txBody>
      </p:sp>
      <p:pic>
        <p:nvPicPr>
          <p:cNvPr id="8" name="Bild 7" descr="RZ_veri_ppt_120503-2-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96451" y="0"/>
            <a:ext cx="2447549" cy="213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6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0" r:id="rId2"/>
    <p:sldLayoutId id="2147483698" r:id="rId3"/>
    <p:sldLayoutId id="2147483733" r:id="rId4"/>
    <p:sldLayoutId id="2147483662" r:id="rId5"/>
    <p:sldLayoutId id="2147483699" r:id="rId6"/>
    <p:sldLayoutId id="2147483731" r:id="rId7"/>
    <p:sldLayoutId id="2147483732" r:id="rId8"/>
    <p:sldLayoutId id="2147483727" r:id="rId9"/>
    <p:sldLayoutId id="2147483728" r:id="rId10"/>
    <p:sldLayoutId id="2147483656" r:id="rId11"/>
    <p:sldLayoutId id="2147483723" r:id="rId12"/>
    <p:sldLayoutId id="2147483678" r:id="rId13"/>
    <p:sldLayoutId id="2147483688" r:id="rId14"/>
    <p:sldLayoutId id="2147483689" r:id="rId15"/>
    <p:sldLayoutId id="2147483729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6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15963" indent="-265113" algn="l" defTabSz="457200" rtl="0" eaLnBrk="1" latinLnBrk="0" hangingPunct="1">
        <a:spcBef>
          <a:spcPct val="20000"/>
        </a:spcBef>
        <a:buClrTx/>
        <a:buSzPct val="100000"/>
        <a:buFont typeface="Symbol" charset="2"/>
        <a:buChar char="-"/>
        <a:defRPr sz="2000" b="0" i="0" kern="1200">
          <a:solidFill>
            <a:schemeClr val="tx1"/>
          </a:solidFill>
          <a:latin typeface="Verdana"/>
          <a:ea typeface="+mn-ea"/>
          <a:cs typeface="Myriad Pro"/>
        </a:defRPr>
      </a:lvl2pPr>
      <a:lvl3pPr marL="900113" indent="-184150" algn="l" defTabSz="457200" rtl="0" eaLnBrk="1" latinLnBrk="0" hangingPunct="1">
        <a:spcBef>
          <a:spcPct val="20000"/>
        </a:spcBef>
        <a:buClrTx/>
        <a:buSzPct val="100000"/>
        <a:buFont typeface="Arial"/>
        <a:buChar char="•"/>
        <a:defRPr sz="1800" b="0" i="0" kern="1200">
          <a:solidFill>
            <a:schemeClr val="tx1"/>
          </a:solidFill>
          <a:latin typeface="Verdana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1</a:t>
            </a:fld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83958" y="664363"/>
            <a:ext cx="7662000" cy="4912092"/>
          </a:xfrm>
        </p:spPr>
        <p:txBody>
          <a:bodyPr/>
          <a:lstStyle/>
          <a:p>
            <a:r>
              <a:rPr lang="de-DE" dirty="0"/>
              <a:t>Einstieg – ATMUNG</a:t>
            </a:r>
          </a:p>
          <a:p>
            <a:endParaRPr lang="de-DE" b="1" dirty="0"/>
          </a:p>
          <a:p>
            <a:r>
              <a:rPr lang="de-DE" b="1" dirty="0"/>
              <a:t>„VERMUTUNGEN ANSTELLEN“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Durch schrittweises Klicken entfernen sich einzelne Kästchen – die Schülerinnen und Schüler sollen erraten, was dieses Bild darstellt.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2</a:t>
            </a:fld>
            <a:endParaRPr lang="de-A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41758" y="1618348"/>
            <a:ext cx="5053884" cy="37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>
            <a:off x="583958" y="1401614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Rechteck 6"/>
          <p:cNvSpPr/>
          <p:nvPr/>
        </p:nvSpPr>
        <p:spPr>
          <a:xfrm>
            <a:off x="1914632" y="1401614"/>
            <a:ext cx="136236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8" name="Rechteck 7"/>
          <p:cNvSpPr/>
          <p:nvPr/>
        </p:nvSpPr>
        <p:spPr>
          <a:xfrm>
            <a:off x="4561488" y="1401614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 8"/>
          <p:cNvSpPr/>
          <p:nvPr/>
        </p:nvSpPr>
        <p:spPr>
          <a:xfrm>
            <a:off x="5892162" y="1401614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Rechteck 9"/>
          <p:cNvSpPr/>
          <p:nvPr/>
        </p:nvSpPr>
        <p:spPr>
          <a:xfrm>
            <a:off x="3276996" y="1401614"/>
            <a:ext cx="1285130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2" name="Rechteck 11"/>
          <p:cNvSpPr/>
          <p:nvPr/>
        </p:nvSpPr>
        <p:spPr>
          <a:xfrm>
            <a:off x="1914632" y="4172532"/>
            <a:ext cx="136236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" name="Rechteck 12"/>
          <p:cNvSpPr/>
          <p:nvPr/>
        </p:nvSpPr>
        <p:spPr>
          <a:xfrm>
            <a:off x="4562126" y="2787073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4" name="Rechteck 13"/>
          <p:cNvSpPr/>
          <p:nvPr/>
        </p:nvSpPr>
        <p:spPr>
          <a:xfrm>
            <a:off x="1900140" y="2787073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5" name="Rechteck 14"/>
          <p:cNvSpPr/>
          <p:nvPr/>
        </p:nvSpPr>
        <p:spPr>
          <a:xfrm>
            <a:off x="3230814" y="2787073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6" name="Rechteck 15"/>
          <p:cNvSpPr/>
          <p:nvPr/>
        </p:nvSpPr>
        <p:spPr>
          <a:xfrm>
            <a:off x="583958" y="4172532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7" name="Rechteck 16"/>
          <p:cNvSpPr/>
          <p:nvPr/>
        </p:nvSpPr>
        <p:spPr>
          <a:xfrm>
            <a:off x="583958" y="2787073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8" name="Rechteck 17"/>
          <p:cNvSpPr/>
          <p:nvPr/>
        </p:nvSpPr>
        <p:spPr>
          <a:xfrm>
            <a:off x="5892800" y="2787073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9" name="Rechteck 18"/>
          <p:cNvSpPr/>
          <p:nvPr/>
        </p:nvSpPr>
        <p:spPr>
          <a:xfrm>
            <a:off x="5892162" y="4172532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0" name="Rechteck 19"/>
          <p:cNvSpPr/>
          <p:nvPr/>
        </p:nvSpPr>
        <p:spPr>
          <a:xfrm>
            <a:off x="4562126" y="4172532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1" name="Rechteck 20"/>
          <p:cNvSpPr/>
          <p:nvPr/>
        </p:nvSpPr>
        <p:spPr>
          <a:xfrm>
            <a:off x="3231452" y="4172532"/>
            <a:ext cx="1330674" cy="1385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583958" y="664363"/>
            <a:ext cx="7662000" cy="551874"/>
          </a:xfrm>
        </p:spPr>
        <p:txBody>
          <a:bodyPr/>
          <a:lstStyle/>
          <a:p>
            <a:r>
              <a:rPr lang="de-DE" dirty="0"/>
              <a:t>Was oder wer bin ich?</a:t>
            </a:r>
          </a:p>
        </p:txBody>
      </p:sp>
    </p:spTree>
    <p:extLst>
      <p:ext uri="{BB962C8B-B14F-4D97-AF65-F5344CB8AC3E}">
        <p14:creationId xmlns:p14="http://schemas.microsoft.com/office/powerpoint/2010/main" val="13232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3</a:t>
            </a:fld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719999" y="426857"/>
            <a:ext cx="7662000" cy="551874"/>
          </a:xfrm>
        </p:spPr>
        <p:txBody>
          <a:bodyPr/>
          <a:lstStyle/>
          <a:p>
            <a: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Rechercheauftrag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719999" y="1631874"/>
            <a:ext cx="8257745" cy="4648853"/>
          </a:xfrm>
        </p:spPr>
        <p:txBody>
          <a:bodyPr/>
          <a:lstStyle/>
          <a:p>
            <a:pPr algn="l"/>
            <a:r>
              <a:rPr lang="de-DE" sz="3500" dirty="0"/>
              <a:t>Warum ist Rauchen schlecht für die Atmungsorgane (Lunge)? </a:t>
            </a:r>
          </a:p>
          <a:p>
            <a:pPr algn="l"/>
            <a:endParaRPr lang="de-DE" sz="2800" dirty="0"/>
          </a:p>
          <a:p>
            <a:pPr algn="l"/>
            <a:r>
              <a:rPr lang="de-DE" sz="2800" dirty="0"/>
              <a:t>1. Schreibe als Überschrift: </a:t>
            </a:r>
          </a:p>
          <a:p>
            <a:pPr algn="l"/>
            <a:r>
              <a:rPr lang="de-DE" sz="2800" dirty="0">
                <a:solidFill>
                  <a:srgbClr val="FF0000"/>
                </a:solidFill>
              </a:rPr>
              <a:t>DIE ATMUNG</a:t>
            </a:r>
          </a:p>
          <a:p>
            <a:pPr algn="l"/>
            <a:endParaRPr lang="de-DE" sz="2800" dirty="0">
              <a:solidFill>
                <a:srgbClr val="FF0000"/>
              </a:solidFill>
            </a:endParaRPr>
          </a:p>
          <a:p>
            <a:pPr algn="l"/>
            <a:r>
              <a:rPr lang="de-DE" sz="2800" dirty="0"/>
              <a:t>2. Schreibe drei Punkte in dein Heft!</a:t>
            </a:r>
          </a:p>
        </p:txBody>
      </p:sp>
    </p:spTree>
    <p:extLst>
      <p:ext uri="{BB962C8B-B14F-4D97-AF65-F5344CB8AC3E}">
        <p14:creationId xmlns:p14="http://schemas.microsoft.com/office/powerpoint/2010/main" val="17136735"/>
      </p:ext>
    </p:extLst>
  </p:cSld>
  <p:clrMapOvr>
    <a:masterClrMapping/>
  </p:clrMapOvr>
</p:sld>
</file>

<file path=ppt/theme/theme1.xml><?xml version="1.0" encoding="utf-8"?>
<a:theme xmlns:a="http://schemas.openxmlformats.org/drawingml/2006/main" name="VERITAS_Folienmaster2013_Verdana">
  <a:themeElements>
    <a:clrScheme name="Benutzerdefiniert 1">
      <a:dk1>
        <a:srgbClr val="0C190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8AAA5254494F42AA9C0705EC04EA9E" ma:contentTypeVersion="18" ma:contentTypeDescription="Ein neues Dokument erstellen." ma:contentTypeScope="" ma:versionID="a00ae57cb336447efd65b75ccd503ce0">
  <xsd:schema xmlns:xsd="http://www.w3.org/2001/XMLSchema" xmlns:xs="http://www.w3.org/2001/XMLSchema" xmlns:p="http://schemas.microsoft.com/office/2006/metadata/properties" xmlns:ns2="6e588711-d2a0-4a74-a7d2-8614e1daea8a" xmlns:ns3="a9c84421-597c-4a2c-ba33-ddf8faea93f7" targetNamespace="http://schemas.microsoft.com/office/2006/metadata/properties" ma:root="true" ma:fieldsID="4892edf3d0c910eeb139dca52fcf2955" ns2:_="" ns3:_="">
    <xsd:import namespace="6e588711-d2a0-4a74-a7d2-8614e1daea8a"/>
    <xsd:import namespace="a9c84421-597c-4a2c-ba33-ddf8faea93f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88711-d2a0-4a74-a7d2-8614e1daea8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539a656-fca7-4249-93aa-2cb64ab32901}" ma:internalName="TaxCatchAll" ma:showField="CatchAllData" ma:web="6e588711-d2a0-4a74-a7d2-8614e1daea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84421-597c-4a2c-ba33-ddf8faea9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69ce455e-ab7e-4aa1-9b99-d8179879f2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e588711-d2a0-4a74-a7d2-8614e1daea8a">J7HJHSHRWXK3-1520497930-149924</_dlc_DocId>
    <_dlc_DocIdUrl xmlns="6e588711-d2a0-4a74-a7d2-8614e1daea8a">
      <Url>https://ver365.sharepoint.com/sites/Produkte/_layouts/15/DocIdRedir.aspx?ID=J7HJHSHRWXK3-1520497930-149924</Url>
      <Description>J7HJHSHRWXK3-1520497930-149924</Description>
    </_dlc_DocIdUrl>
    <lcf76f155ced4ddcb4097134ff3c332f xmlns="a9c84421-597c-4a2c-ba33-ddf8faea93f7">
      <Terms xmlns="http://schemas.microsoft.com/office/infopath/2007/PartnerControls"/>
    </lcf76f155ced4ddcb4097134ff3c332f>
    <TaxCatchAll xmlns="6e588711-d2a0-4a74-a7d2-8614e1daea8a" xsi:nil="true"/>
  </documentManagement>
</p:properties>
</file>

<file path=customXml/itemProps1.xml><?xml version="1.0" encoding="utf-8"?>
<ds:datastoreItem xmlns:ds="http://schemas.openxmlformats.org/officeDocument/2006/customXml" ds:itemID="{46608C73-F664-4082-9EE9-542ACE1B1211}"/>
</file>

<file path=customXml/itemProps2.xml><?xml version="1.0" encoding="utf-8"?>
<ds:datastoreItem xmlns:ds="http://schemas.openxmlformats.org/officeDocument/2006/customXml" ds:itemID="{1E64F0F5-49C7-494F-8C06-5F436998DC18}"/>
</file>

<file path=customXml/itemProps3.xml><?xml version="1.0" encoding="utf-8"?>
<ds:datastoreItem xmlns:ds="http://schemas.openxmlformats.org/officeDocument/2006/customXml" ds:itemID="{DAD4D80E-FB59-479D-803D-3E1F00109923}"/>
</file>

<file path=customXml/itemProps4.xml><?xml version="1.0" encoding="utf-8"?>
<ds:datastoreItem xmlns:ds="http://schemas.openxmlformats.org/officeDocument/2006/customXml" ds:itemID="{532D3317-5FA5-4BC7-86D6-ADDA07A98D11}"/>
</file>

<file path=docProps/app.xml><?xml version="1.0" encoding="utf-8"?>
<Properties xmlns="http://schemas.openxmlformats.org/officeDocument/2006/extended-properties" xmlns:vt="http://schemas.openxmlformats.org/officeDocument/2006/docPropsVTypes">
  <Template>VERITAS_Folienmaster2013_Verdana</Template>
  <TotalTime>0</TotalTime>
  <Words>64</Words>
  <Application>Microsoft Office PowerPoint</Application>
  <PresentationFormat>Bildschirmpräsentation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Myriad Pro</vt:lpstr>
      <vt:lpstr>Symbol</vt:lpstr>
      <vt:lpstr>Verdana</vt:lpstr>
      <vt:lpstr>VERITAS_Folienmaster2013_Verdana</vt:lpstr>
      <vt:lpstr>PowerPoint-Präsentation</vt:lpstr>
      <vt:lpstr>PowerPoint-Präsentation</vt:lpstr>
      <vt:lpstr>PowerPoint-Präsentation</vt:lpstr>
    </vt:vector>
  </TitlesOfParts>
  <Company>eworx Network &amp; Internet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Lenovo User</dc:creator>
  <cp:lastModifiedBy>Theinschnack Oliver</cp:lastModifiedBy>
  <cp:revision>17</cp:revision>
  <cp:lastPrinted>2012-05-03T08:14:57Z</cp:lastPrinted>
  <dcterms:created xsi:type="dcterms:W3CDTF">2013-07-03T15:20:00Z</dcterms:created>
  <dcterms:modified xsi:type="dcterms:W3CDTF">2017-04-11T12:28:35Z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0x010100CA8AAA5254494F42AA9C0705EC04EA9E</vt:lpwstr>
  </property>
  <property fmtid="{D5CDD505-2E9C-101B-9397-08002B2CF9AE}" pid="3" name="_dlc_DocIdItemGuid">
    <vt:lpwstr>4eb860d3-aaa3-44f3-aafc-11a88be6188b</vt:lpwstr>
  </property>
</Properties>
</file>